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56" r:id="rId5"/>
    <p:sldId id="274" r:id="rId6"/>
    <p:sldId id="424" r:id="rId7"/>
    <p:sldId id="301" r:id="rId8"/>
    <p:sldId id="423" r:id="rId9"/>
    <p:sldId id="385" r:id="rId10"/>
    <p:sldId id="419" r:id="rId11"/>
    <p:sldId id="386" r:id="rId12"/>
    <p:sldId id="350" r:id="rId13"/>
    <p:sldId id="388" r:id="rId14"/>
    <p:sldId id="402" r:id="rId15"/>
    <p:sldId id="403" r:id="rId16"/>
    <p:sldId id="389" r:id="rId17"/>
    <p:sldId id="391" r:id="rId18"/>
    <p:sldId id="392" r:id="rId19"/>
    <p:sldId id="393" r:id="rId20"/>
    <p:sldId id="410" r:id="rId21"/>
    <p:sldId id="412" r:id="rId22"/>
    <p:sldId id="414" r:id="rId23"/>
    <p:sldId id="413" r:id="rId24"/>
    <p:sldId id="415" r:id="rId25"/>
    <p:sldId id="416" r:id="rId26"/>
    <p:sldId id="417" r:id="rId27"/>
    <p:sldId id="418" r:id="rId28"/>
    <p:sldId id="394" r:id="rId29"/>
    <p:sldId id="420" r:id="rId30"/>
    <p:sldId id="387" r:id="rId31"/>
    <p:sldId id="395" r:id="rId32"/>
    <p:sldId id="421" r:id="rId33"/>
    <p:sldId id="398" r:id="rId34"/>
    <p:sldId id="399" r:id="rId35"/>
    <p:sldId id="405" r:id="rId36"/>
    <p:sldId id="400" r:id="rId37"/>
    <p:sldId id="406" r:id="rId38"/>
    <p:sldId id="407" r:id="rId39"/>
    <p:sldId id="383" r:id="rId4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46D694-A690-4192-86B9-A3CC2C38CF7B}" v="5" dt="2025-02-13T18:40:24.17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varScale="1">
        <p:scale>
          <a:sx n="63" d="100"/>
          <a:sy n="63" d="100"/>
        </p:scale>
        <p:origin x="812" y="56"/>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77338EE2-2479-413C-BF0B-4C139CD86560}"/>
    <pc:docChg chg="undo custSel addSld delSld modSld sldOrd">
      <pc:chgData name="Gé Verbeek" userId="20d2065d-8055-4a68-a463-00777506795f" providerId="ADAL" clId="{77338EE2-2479-413C-BF0B-4C139CD86560}" dt="2024-12-26T15:46:52.924" v="1360" actId="1076"/>
      <pc:docMkLst>
        <pc:docMk/>
      </pc:docMkLst>
      <pc:sldChg chg="modSp mod">
        <pc:chgData name="Gé Verbeek" userId="20d2065d-8055-4a68-a463-00777506795f" providerId="ADAL" clId="{77338EE2-2479-413C-BF0B-4C139CD86560}" dt="2024-11-28T11:58:52.901" v="1120" actId="20577"/>
        <pc:sldMkLst>
          <pc:docMk/>
          <pc:sldMk cId="2766501046" sldId="301"/>
        </pc:sldMkLst>
        <pc:spChg chg="mod">
          <ac:chgData name="Gé Verbeek" userId="20d2065d-8055-4a68-a463-00777506795f" providerId="ADAL" clId="{77338EE2-2479-413C-BF0B-4C139CD86560}" dt="2024-11-28T11:55:59.475" v="986" actId="1076"/>
          <ac:spMkLst>
            <pc:docMk/>
            <pc:sldMk cId="2766501046" sldId="301"/>
            <ac:spMk id="3" creationId="{356889DA-41A2-4552-A79A-4F80576CFD40}"/>
          </ac:spMkLst>
        </pc:spChg>
        <pc:spChg chg="mod">
          <ac:chgData name="Gé Verbeek" userId="20d2065d-8055-4a68-a463-00777506795f" providerId="ADAL" clId="{77338EE2-2479-413C-BF0B-4C139CD86560}" dt="2024-11-28T11:58:52.901" v="1120" actId="20577"/>
          <ac:spMkLst>
            <pc:docMk/>
            <pc:sldMk cId="2766501046" sldId="301"/>
            <ac:spMk id="4" creationId="{BE5E9AAC-8AFC-4CA9-B89F-13D11A0216BE}"/>
          </ac:spMkLst>
        </pc:spChg>
      </pc:sldChg>
      <pc:sldChg chg="modSp ord">
        <pc:chgData name="Gé Verbeek" userId="20d2065d-8055-4a68-a463-00777506795f" providerId="ADAL" clId="{77338EE2-2479-413C-BF0B-4C139CD86560}" dt="2024-11-29T08:10:30.360" v="1345"/>
        <pc:sldMkLst>
          <pc:docMk/>
          <pc:sldMk cId="3985291533" sldId="350"/>
        </pc:sldMkLst>
        <pc:spChg chg="mod">
          <ac:chgData name="Gé Verbeek" userId="20d2065d-8055-4a68-a463-00777506795f" providerId="ADAL" clId="{77338EE2-2479-413C-BF0B-4C139CD86560}" dt="2024-11-29T08:09:58.886" v="1343" actId="20577"/>
          <ac:spMkLst>
            <pc:docMk/>
            <pc:sldMk cId="3985291533" sldId="350"/>
            <ac:spMk id="4" creationId="{330B07F8-683C-4464-ADBA-6155E907C122}"/>
          </ac:spMkLst>
        </pc:spChg>
      </pc:sldChg>
      <pc:sldChg chg="addSp delSp modSp mod modAnim">
        <pc:chgData name="Gé Verbeek" userId="20d2065d-8055-4a68-a463-00777506795f" providerId="ADAL" clId="{77338EE2-2479-413C-BF0B-4C139CD86560}" dt="2024-11-29T08:11:10.814" v="1357" actId="20577"/>
        <pc:sldMkLst>
          <pc:docMk/>
          <pc:sldMk cId="82164136" sldId="386"/>
        </pc:sldMkLst>
        <pc:spChg chg="mod">
          <ac:chgData name="Gé Verbeek" userId="20d2065d-8055-4a68-a463-00777506795f" providerId="ADAL" clId="{77338EE2-2479-413C-BF0B-4C139CD86560}" dt="2024-11-29T08:11:10.814" v="1357" actId="20577"/>
          <ac:spMkLst>
            <pc:docMk/>
            <pc:sldMk cId="82164136" sldId="386"/>
            <ac:spMk id="7171" creationId="{E224BC8B-2913-4038-A10D-36A485D9D174}"/>
          </ac:spMkLst>
        </pc:spChg>
        <pc:picChg chg="add mod">
          <ac:chgData name="Gé Verbeek" userId="20d2065d-8055-4a68-a463-00777506795f" providerId="ADAL" clId="{77338EE2-2479-413C-BF0B-4C139CD86560}" dt="2024-11-28T10:35:06.036" v="641" actId="1076"/>
          <ac:picMkLst>
            <pc:docMk/>
            <pc:sldMk cId="82164136" sldId="386"/>
            <ac:picMk id="6" creationId="{87BCF25A-1467-103C-B1D7-F5DF143DA6E5}"/>
          </ac:picMkLst>
        </pc:picChg>
      </pc:sldChg>
      <pc:sldChg chg="modSp ord">
        <pc:chgData name="Gé Verbeek" userId="20d2065d-8055-4a68-a463-00777506795f" providerId="ADAL" clId="{77338EE2-2479-413C-BF0B-4C139CD86560}" dt="2024-11-28T11:52:15.266" v="983"/>
        <pc:sldMkLst>
          <pc:docMk/>
          <pc:sldMk cId="3710185648" sldId="387"/>
        </pc:sldMkLst>
        <pc:spChg chg="mod">
          <ac:chgData name="Gé Verbeek" userId="20d2065d-8055-4a68-a463-00777506795f" providerId="ADAL" clId="{77338EE2-2479-413C-BF0B-4C139CD86560}" dt="2024-11-26T11:09:24.177" v="14" actId="20577"/>
          <ac:spMkLst>
            <pc:docMk/>
            <pc:sldMk cId="3710185648" sldId="387"/>
            <ac:spMk id="7171" creationId="{E224BC8B-2913-4038-A10D-36A485D9D174}"/>
          </ac:spMkLst>
        </pc:spChg>
      </pc:sldChg>
      <pc:sldChg chg="modSp">
        <pc:chgData name="Gé Verbeek" userId="20d2065d-8055-4a68-a463-00777506795f" providerId="ADAL" clId="{77338EE2-2479-413C-BF0B-4C139CD86560}" dt="2024-11-28T10:43:19.182" v="736" actId="114"/>
        <pc:sldMkLst>
          <pc:docMk/>
          <pc:sldMk cId="3728083005" sldId="388"/>
        </pc:sldMkLst>
        <pc:spChg chg="mod">
          <ac:chgData name="Gé Verbeek" userId="20d2065d-8055-4a68-a463-00777506795f" providerId="ADAL" clId="{77338EE2-2479-413C-BF0B-4C139CD86560}" dt="2024-11-28T10:43:19.182" v="736" actId="114"/>
          <ac:spMkLst>
            <pc:docMk/>
            <pc:sldMk cId="3728083005" sldId="388"/>
            <ac:spMk id="7171" creationId="{E224BC8B-2913-4038-A10D-36A485D9D174}"/>
          </ac:spMkLst>
        </pc:spChg>
      </pc:sldChg>
      <pc:sldChg chg="addSp modSp mod">
        <pc:chgData name="Gé Verbeek" userId="20d2065d-8055-4a68-a463-00777506795f" providerId="ADAL" clId="{77338EE2-2479-413C-BF0B-4C139CD86560}" dt="2024-11-28T10:50:29.360" v="745" actId="14100"/>
        <pc:sldMkLst>
          <pc:docMk/>
          <pc:sldMk cId="2020396417" sldId="389"/>
        </pc:sldMkLst>
        <pc:spChg chg="mod">
          <ac:chgData name="Gé Verbeek" userId="20d2065d-8055-4a68-a463-00777506795f" providerId="ADAL" clId="{77338EE2-2479-413C-BF0B-4C139CD86560}" dt="2024-11-28T10:50:13.686" v="742" actId="14100"/>
          <ac:spMkLst>
            <pc:docMk/>
            <pc:sldMk cId="2020396417" sldId="389"/>
            <ac:spMk id="7171" creationId="{E224BC8B-2913-4038-A10D-36A485D9D174}"/>
          </ac:spMkLst>
        </pc:spChg>
        <pc:picChg chg="add mod">
          <ac:chgData name="Gé Verbeek" userId="20d2065d-8055-4a68-a463-00777506795f" providerId="ADAL" clId="{77338EE2-2479-413C-BF0B-4C139CD86560}" dt="2024-11-28T10:50:29.360" v="745" actId="14100"/>
          <ac:picMkLst>
            <pc:docMk/>
            <pc:sldMk cId="2020396417" sldId="389"/>
            <ac:picMk id="2" creationId="{420BACBC-9E99-98D9-6F5A-A6F6E24FF7ED}"/>
          </ac:picMkLst>
        </pc:picChg>
      </pc:sldChg>
      <pc:sldChg chg="del">
        <pc:chgData name="Gé Verbeek" userId="20d2065d-8055-4a68-a463-00777506795f" providerId="ADAL" clId="{77338EE2-2479-413C-BF0B-4C139CD86560}" dt="2024-11-28T10:55:30.580" v="746" actId="47"/>
        <pc:sldMkLst>
          <pc:docMk/>
          <pc:sldMk cId="4114310772" sldId="390"/>
        </pc:sldMkLst>
      </pc:sldChg>
      <pc:sldChg chg="modSp modAnim">
        <pc:chgData name="Gé Verbeek" userId="20d2065d-8055-4a68-a463-00777506795f" providerId="ADAL" clId="{77338EE2-2479-413C-BF0B-4C139CD86560}" dt="2024-11-26T11:37:25.170" v="212"/>
        <pc:sldMkLst>
          <pc:docMk/>
          <pc:sldMk cId="2990189503" sldId="391"/>
        </pc:sldMkLst>
        <pc:spChg chg="mod">
          <ac:chgData name="Gé Verbeek" userId="20d2065d-8055-4a68-a463-00777506795f" providerId="ADAL" clId="{77338EE2-2479-413C-BF0B-4C139CD86560}" dt="2024-11-26T11:37:25.170" v="212"/>
          <ac:spMkLst>
            <pc:docMk/>
            <pc:sldMk cId="2990189503" sldId="391"/>
            <ac:spMk id="7171" creationId="{E224BC8B-2913-4038-A10D-36A485D9D174}"/>
          </ac:spMkLst>
        </pc:spChg>
      </pc:sldChg>
      <pc:sldChg chg="modSp mod ord modAnim">
        <pc:chgData name="Gé Verbeek" userId="20d2065d-8055-4a68-a463-00777506795f" providerId="ADAL" clId="{77338EE2-2479-413C-BF0B-4C139CD86560}" dt="2024-11-28T12:44:27.146" v="1126"/>
        <pc:sldMkLst>
          <pc:docMk/>
          <pc:sldMk cId="1753698846" sldId="394"/>
        </pc:sldMkLst>
        <pc:spChg chg="mod">
          <ac:chgData name="Gé Verbeek" userId="20d2065d-8055-4a68-a463-00777506795f" providerId="ADAL" clId="{77338EE2-2479-413C-BF0B-4C139CD86560}" dt="2024-11-28T11:32:52.024" v="781" actId="6549"/>
          <ac:spMkLst>
            <pc:docMk/>
            <pc:sldMk cId="1753698846" sldId="394"/>
            <ac:spMk id="5122" creationId="{80899F95-2E30-4511-922B-B88C19CF0D84}"/>
          </ac:spMkLst>
        </pc:spChg>
        <pc:spChg chg="mod">
          <ac:chgData name="Gé Verbeek" userId="20d2065d-8055-4a68-a463-00777506795f" providerId="ADAL" clId="{77338EE2-2479-413C-BF0B-4C139CD86560}" dt="2024-11-28T11:35:52.496" v="812" actId="20577"/>
          <ac:spMkLst>
            <pc:docMk/>
            <pc:sldMk cId="1753698846" sldId="394"/>
            <ac:spMk id="7171" creationId="{E224BC8B-2913-4038-A10D-36A485D9D174}"/>
          </ac:spMkLst>
        </pc:spChg>
      </pc:sldChg>
      <pc:sldChg chg="addSp delSp modSp mod ord">
        <pc:chgData name="Gé Verbeek" userId="20d2065d-8055-4a68-a463-00777506795f" providerId="ADAL" clId="{77338EE2-2479-413C-BF0B-4C139CD86560}" dt="2024-11-28T11:52:15.266" v="983"/>
        <pc:sldMkLst>
          <pc:docMk/>
          <pc:sldMk cId="3256699461" sldId="395"/>
        </pc:sldMkLst>
        <pc:spChg chg="mod">
          <ac:chgData name="Gé Verbeek" userId="20d2065d-8055-4a68-a463-00777506795f" providerId="ADAL" clId="{77338EE2-2479-413C-BF0B-4C139CD86560}" dt="2024-11-26T11:19:29.388" v="39" actId="20577"/>
          <ac:spMkLst>
            <pc:docMk/>
            <pc:sldMk cId="3256699461" sldId="395"/>
            <ac:spMk id="5122" creationId="{80899F95-2E30-4511-922B-B88C19CF0D84}"/>
          </ac:spMkLst>
        </pc:spChg>
        <pc:spChg chg="mod">
          <ac:chgData name="Gé Verbeek" userId="20d2065d-8055-4a68-a463-00777506795f" providerId="ADAL" clId="{77338EE2-2479-413C-BF0B-4C139CD86560}" dt="2024-11-26T11:11:47.468" v="15" actId="6549"/>
          <ac:spMkLst>
            <pc:docMk/>
            <pc:sldMk cId="3256699461" sldId="395"/>
            <ac:spMk id="7171" creationId="{E224BC8B-2913-4038-A10D-36A485D9D174}"/>
          </ac:spMkLst>
        </pc:spChg>
        <pc:picChg chg="add mod">
          <ac:chgData name="Gé Verbeek" userId="20d2065d-8055-4a68-a463-00777506795f" providerId="ADAL" clId="{77338EE2-2479-413C-BF0B-4C139CD86560}" dt="2024-11-28T11:47:17.065" v="975" actId="1076"/>
          <ac:picMkLst>
            <pc:docMk/>
            <pc:sldMk cId="3256699461" sldId="395"/>
            <ac:picMk id="3" creationId="{BA7A8B9E-9820-0257-E7AF-2AA01C5BDBDE}"/>
          </ac:picMkLst>
        </pc:picChg>
      </pc:sldChg>
      <pc:sldChg chg="modSp mod">
        <pc:chgData name="Gé Verbeek" userId="20d2065d-8055-4a68-a463-00777506795f" providerId="ADAL" clId="{77338EE2-2479-413C-BF0B-4C139CD86560}" dt="2024-11-28T11:50:51.045" v="981" actId="14100"/>
        <pc:sldMkLst>
          <pc:docMk/>
          <pc:sldMk cId="2225114770" sldId="396"/>
        </pc:sldMkLst>
        <pc:spChg chg="mod">
          <ac:chgData name="Gé Verbeek" userId="20d2065d-8055-4a68-a463-00777506795f" providerId="ADAL" clId="{77338EE2-2479-413C-BF0B-4C139CD86560}" dt="2024-11-28T11:50:51.045" v="981" actId="14100"/>
          <ac:spMkLst>
            <pc:docMk/>
            <pc:sldMk cId="2225114770" sldId="396"/>
            <ac:spMk id="5122" creationId="{80899F95-2E30-4511-922B-B88C19CF0D84}"/>
          </ac:spMkLst>
        </pc:spChg>
      </pc:sldChg>
      <pc:sldChg chg="modSp mod ord">
        <pc:chgData name="Gé Verbeek" userId="20d2065d-8055-4a68-a463-00777506795f" providerId="ADAL" clId="{77338EE2-2479-413C-BF0B-4C139CD86560}" dt="2024-12-26T15:46:52.924" v="1360" actId="1076"/>
        <pc:sldMkLst>
          <pc:docMk/>
          <pc:sldMk cId="3944922893" sldId="397"/>
        </pc:sldMkLst>
        <pc:spChg chg="mod">
          <ac:chgData name="Gé Verbeek" userId="20d2065d-8055-4a68-a463-00777506795f" providerId="ADAL" clId="{77338EE2-2479-413C-BF0B-4C139CD86560}" dt="2024-12-26T15:46:52.924" v="1360" actId="1076"/>
          <ac:spMkLst>
            <pc:docMk/>
            <pc:sldMk cId="3944922893" sldId="397"/>
            <ac:spMk id="7171" creationId="{E224BC8B-2913-4038-A10D-36A485D9D174}"/>
          </ac:spMkLst>
        </pc:spChg>
      </pc:sldChg>
      <pc:sldChg chg="addSp modSp mod">
        <pc:chgData name="Gé Verbeek" userId="20d2065d-8055-4a68-a463-00777506795f" providerId="ADAL" clId="{77338EE2-2479-413C-BF0B-4C139CD86560}" dt="2024-11-28T13:09:26.091" v="1293" actId="14100"/>
        <pc:sldMkLst>
          <pc:docMk/>
          <pc:sldMk cId="662202770" sldId="398"/>
        </pc:sldMkLst>
        <pc:picChg chg="add mod">
          <ac:chgData name="Gé Verbeek" userId="20d2065d-8055-4a68-a463-00777506795f" providerId="ADAL" clId="{77338EE2-2479-413C-BF0B-4C139CD86560}" dt="2024-11-28T13:09:26.091" v="1293" actId="14100"/>
          <ac:picMkLst>
            <pc:docMk/>
            <pc:sldMk cId="662202770" sldId="398"/>
            <ac:picMk id="3" creationId="{A985AD5F-CFA8-74DB-C01C-172FC933A3E7}"/>
          </ac:picMkLst>
        </pc:picChg>
      </pc:sldChg>
      <pc:sldChg chg="modSp">
        <pc:chgData name="Gé Verbeek" userId="20d2065d-8055-4a68-a463-00777506795f" providerId="ADAL" clId="{77338EE2-2479-413C-BF0B-4C139CD86560}" dt="2024-11-29T08:19:01.114" v="1359" actId="20577"/>
        <pc:sldMkLst>
          <pc:docMk/>
          <pc:sldMk cId="53527164" sldId="400"/>
        </pc:sldMkLst>
        <pc:spChg chg="mod">
          <ac:chgData name="Gé Verbeek" userId="20d2065d-8055-4a68-a463-00777506795f" providerId="ADAL" clId="{77338EE2-2479-413C-BF0B-4C139CD86560}" dt="2024-11-29T08:19:01.114" v="1359" actId="20577"/>
          <ac:spMkLst>
            <pc:docMk/>
            <pc:sldMk cId="53527164" sldId="400"/>
            <ac:spMk id="7171" creationId="{E224BC8B-2913-4038-A10D-36A485D9D174}"/>
          </ac:spMkLst>
        </pc:spChg>
      </pc:sldChg>
      <pc:sldChg chg="modSp mod">
        <pc:chgData name="Gé Verbeek" userId="20d2065d-8055-4a68-a463-00777506795f" providerId="ADAL" clId="{77338EE2-2479-413C-BF0B-4C139CD86560}" dt="2024-11-28T10:48:43.634" v="740" actId="732"/>
        <pc:sldMkLst>
          <pc:docMk/>
          <pc:sldMk cId="772051206" sldId="402"/>
        </pc:sldMkLst>
        <pc:spChg chg="mod">
          <ac:chgData name="Gé Verbeek" userId="20d2065d-8055-4a68-a463-00777506795f" providerId="ADAL" clId="{77338EE2-2479-413C-BF0B-4C139CD86560}" dt="2024-11-28T10:48:01.363" v="739" actId="114"/>
          <ac:spMkLst>
            <pc:docMk/>
            <pc:sldMk cId="772051206" sldId="402"/>
            <ac:spMk id="7171" creationId="{103EE8B3-0D2F-E189-00E1-57F25BA880F6}"/>
          </ac:spMkLst>
        </pc:spChg>
        <pc:picChg chg="mod modCrop">
          <ac:chgData name="Gé Verbeek" userId="20d2065d-8055-4a68-a463-00777506795f" providerId="ADAL" clId="{77338EE2-2479-413C-BF0B-4C139CD86560}" dt="2024-11-28T10:48:43.634" v="740" actId="732"/>
          <ac:picMkLst>
            <pc:docMk/>
            <pc:sldMk cId="772051206" sldId="402"/>
            <ac:picMk id="2" creationId="{378CF098-CB2B-A518-7E9E-0A4C91916578}"/>
          </ac:picMkLst>
        </pc:picChg>
      </pc:sldChg>
      <pc:sldChg chg="modSp mod">
        <pc:chgData name="Gé Verbeek" userId="20d2065d-8055-4a68-a463-00777506795f" providerId="ADAL" clId="{77338EE2-2479-413C-BF0B-4C139CD86560}" dt="2024-11-28T10:48:57.492" v="741" actId="732"/>
        <pc:sldMkLst>
          <pc:docMk/>
          <pc:sldMk cId="1339025626" sldId="403"/>
        </pc:sldMkLst>
        <pc:picChg chg="mod modCrop">
          <ac:chgData name="Gé Verbeek" userId="20d2065d-8055-4a68-a463-00777506795f" providerId="ADAL" clId="{77338EE2-2479-413C-BF0B-4C139CD86560}" dt="2024-11-28T10:48:57.492" v="741" actId="732"/>
          <ac:picMkLst>
            <pc:docMk/>
            <pc:sldMk cId="1339025626" sldId="403"/>
            <ac:picMk id="2" creationId="{3D1D1727-8E5A-253D-6CC7-965D5A5F0AE6}"/>
          </ac:picMkLst>
        </pc:picChg>
      </pc:sldChg>
      <pc:sldChg chg="modSp mod">
        <pc:chgData name="Gé Verbeek" userId="20d2065d-8055-4a68-a463-00777506795f" providerId="ADAL" clId="{77338EE2-2479-413C-BF0B-4C139CD86560}" dt="2024-11-28T11:49:35.105" v="979"/>
        <pc:sldMkLst>
          <pc:docMk/>
          <pc:sldMk cId="4290571087" sldId="404"/>
        </pc:sldMkLst>
        <pc:spChg chg="mod">
          <ac:chgData name="Gé Verbeek" userId="20d2065d-8055-4a68-a463-00777506795f" providerId="ADAL" clId="{77338EE2-2479-413C-BF0B-4C139CD86560}" dt="2024-11-26T11:19:00.236" v="29" actId="14100"/>
          <ac:spMkLst>
            <pc:docMk/>
            <pc:sldMk cId="4290571087" sldId="404"/>
            <ac:spMk id="2" creationId="{AC3B6575-146C-503F-C479-45F2F203E457}"/>
          </ac:spMkLst>
        </pc:spChg>
        <pc:spChg chg="mod">
          <ac:chgData name="Gé Verbeek" userId="20d2065d-8055-4a68-a463-00777506795f" providerId="ADAL" clId="{77338EE2-2479-413C-BF0B-4C139CD86560}" dt="2024-11-28T11:49:35.105" v="979"/>
          <ac:spMkLst>
            <pc:docMk/>
            <pc:sldMk cId="4290571087" sldId="404"/>
            <ac:spMk id="3" creationId="{75EAF5CC-866C-ABCC-5AC9-C335F1920DFB}"/>
          </ac:spMkLst>
        </pc:spChg>
      </pc:sldChg>
      <pc:sldChg chg="addSp delSp modSp mod delAnim">
        <pc:chgData name="Gé Verbeek" userId="20d2065d-8055-4a68-a463-00777506795f" providerId="ADAL" clId="{77338EE2-2479-413C-BF0B-4C139CD86560}" dt="2024-11-28T12:50:54.167" v="1140" actId="478"/>
        <pc:sldMkLst>
          <pc:docMk/>
          <pc:sldMk cId="1427370398" sldId="405"/>
        </pc:sldMkLst>
        <pc:spChg chg="mod">
          <ac:chgData name="Gé Verbeek" userId="20d2065d-8055-4a68-a463-00777506795f" providerId="ADAL" clId="{77338EE2-2479-413C-BF0B-4C139CD86560}" dt="2024-11-28T12:50:38.662" v="1138" actId="1076"/>
          <ac:spMkLst>
            <pc:docMk/>
            <pc:sldMk cId="1427370398" sldId="405"/>
            <ac:spMk id="2" creationId="{41FF3CD8-D9FA-9AC1-5B08-51F88E6EDBB5}"/>
          </ac:spMkLst>
        </pc:spChg>
        <pc:picChg chg="add mod">
          <ac:chgData name="Gé Verbeek" userId="20d2065d-8055-4a68-a463-00777506795f" providerId="ADAL" clId="{77338EE2-2479-413C-BF0B-4C139CD86560}" dt="2024-11-28T12:50:23.503" v="1136" actId="1076"/>
          <ac:picMkLst>
            <pc:docMk/>
            <pc:sldMk cId="1427370398" sldId="405"/>
            <ac:picMk id="5" creationId="{9A12A3D5-EC53-7590-14B3-5A9BCD4DD957}"/>
          </ac:picMkLst>
        </pc:picChg>
      </pc:sldChg>
      <pc:sldChg chg="addSp modSp mod">
        <pc:chgData name="Gé Verbeek" userId="20d2065d-8055-4a68-a463-00777506795f" providerId="ADAL" clId="{77338EE2-2479-413C-BF0B-4C139CD86560}" dt="2024-11-28T12:57:04.254" v="1216" actId="20577"/>
        <pc:sldMkLst>
          <pc:docMk/>
          <pc:sldMk cId="1021903761" sldId="406"/>
        </pc:sldMkLst>
        <pc:spChg chg="mod">
          <ac:chgData name="Gé Verbeek" userId="20d2065d-8055-4a68-a463-00777506795f" providerId="ADAL" clId="{77338EE2-2479-413C-BF0B-4C139CD86560}" dt="2024-11-28T12:57:04.254" v="1216" actId="20577"/>
          <ac:spMkLst>
            <pc:docMk/>
            <pc:sldMk cId="1021903761" sldId="406"/>
            <ac:spMk id="2" creationId="{29ED6FBC-9F8F-0A0E-04C2-4E8227C6E06D}"/>
          </ac:spMkLst>
        </pc:spChg>
        <pc:spChg chg="mod">
          <ac:chgData name="Gé Verbeek" userId="20d2065d-8055-4a68-a463-00777506795f" providerId="ADAL" clId="{77338EE2-2479-413C-BF0B-4C139CD86560}" dt="2024-11-28T12:54:30.322" v="1158" actId="5793"/>
          <ac:spMkLst>
            <pc:docMk/>
            <pc:sldMk cId="1021903761" sldId="406"/>
            <ac:spMk id="3" creationId="{8356DF56-8B09-60EF-09C5-3188418EA567}"/>
          </ac:spMkLst>
        </pc:spChg>
      </pc:sldChg>
      <pc:sldChg chg="addSp delSp modSp mod">
        <pc:chgData name="Gé Verbeek" userId="20d2065d-8055-4a68-a463-00777506795f" providerId="ADAL" clId="{77338EE2-2479-413C-BF0B-4C139CD86560}" dt="2024-11-28T12:57:00.063" v="1215" actId="20577"/>
        <pc:sldMkLst>
          <pc:docMk/>
          <pc:sldMk cId="7064869" sldId="407"/>
        </pc:sldMkLst>
        <pc:spChg chg="mod">
          <ac:chgData name="Gé Verbeek" userId="20d2065d-8055-4a68-a463-00777506795f" providerId="ADAL" clId="{77338EE2-2479-413C-BF0B-4C139CD86560}" dt="2024-11-28T12:57:00.063" v="1215" actId="20577"/>
          <ac:spMkLst>
            <pc:docMk/>
            <pc:sldMk cId="7064869" sldId="407"/>
            <ac:spMk id="2" creationId="{E30E00AA-543D-789D-EE51-BCB2B99CA586}"/>
          </ac:spMkLst>
        </pc:spChg>
        <pc:spChg chg="add del mod">
          <ac:chgData name="Gé Verbeek" userId="20d2065d-8055-4a68-a463-00777506795f" providerId="ADAL" clId="{77338EE2-2479-413C-BF0B-4C139CD86560}" dt="2024-11-28T12:56:44.877" v="1195" actId="11"/>
          <ac:spMkLst>
            <pc:docMk/>
            <pc:sldMk cId="7064869" sldId="407"/>
            <ac:spMk id="3" creationId="{B0E3CE5F-9C41-2AA1-1AE7-3943D932117D}"/>
          </ac:spMkLst>
        </pc:spChg>
      </pc:sldChg>
      <pc:sldChg chg="modSp mod">
        <pc:chgData name="Gé Verbeek" userId="20d2065d-8055-4a68-a463-00777506795f" providerId="ADAL" clId="{77338EE2-2479-413C-BF0B-4C139CD86560}" dt="2024-11-28T13:00:14.294" v="1256" actId="20577"/>
        <pc:sldMkLst>
          <pc:docMk/>
          <pc:sldMk cId="3958826512" sldId="408"/>
        </pc:sldMkLst>
      </pc:sldChg>
      <pc:sldChg chg="addSp modSp del mod">
        <pc:chgData name="Gé Verbeek" userId="20d2065d-8055-4a68-a463-00777506795f" providerId="ADAL" clId="{77338EE2-2479-413C-BF0B-4C139CD86560}" dt="2024-11-28T13:01:05.867" v="1262" actId="47"/>
        <pc:sldMkLst>
          <pc:docMk/>
          <pc:sldMk cId="3374429967" sldId="409"/>
        </pc:sldMkLst>
      </pc:sldChg>
      <pc:sldChg chg="addSp modSp new mod ord modAnim">
        <pc:chgData name="Gé Verbeek" userId="20d2065d-8055-4a68-a463-00777506795f" providerId="ADAL" clId="{77338EE2-2479-413C-BF0B-4C139CD86560}" dt="2024-11-28T13:02:41.786" v="1265" actId="14100"/>
        <pc:sldMkLst>
          <pc:docMk/>
          <pc:sldMk cId="219124346" sldId="410"/>
        </pc:sldMkLst>
        <pc:spChg chg="mod">
          <ac:chgData name="Gé Verbeek" userId="20d2065d-8055-4a68-a463-00777506795f" providerId="ADAL" clId="{77338EE2-2479-413C-BF0B-4C139CD86560}" dt="2024-11-26T11:21:37.158" v="104" actId="14100"/>
          <ac:spMkLst>
            <pc:docMk/>
            <pc:sldMk cId="219124346" sldId="410"/>
            <ac:spMk id="2" creationId="{4E170CBD-6252-C21A-9018-DB4A0A39595B}"/>
          </ac:spMkLst>
        </pc:spChg>
        <pc:spChg chg="mod">
          <ac:chgData name="Gé Verbeek" userId="20d2065d-8055-4a68-a463-00777506795f" providerId="ADAL" clId="{77338EE2-2479-413C-BF0B-4C139CD86560}" dt="2024-11-26T11:22:06.503" v="110" actId="20577"/>
          <ac:spMkLst>
            <pc:docMk/>
            <pc:sldMk cId="219124346" sldId="410"/>
            <ac:spMk id="3" creationId="{986B963A-47DD-9F61-AF47-4104075C8A8D}"/>
          </ac:spMkLst>
        </pc:spChg>
        <pc:picChg chg="add mod">
          <ac:chgData name="Gé Verbeek" userId="20d2065d-8055-4a68-a463-00777506795f" providerId="ADAL" clId="{77338EE2-2479-413C-BF0B-4C139CD86560}" dt="2024-11-28T13:02:41.786" v="1265" actId="14100"/>
          <ac:picMkLst>
            <pc:docMk/>
            <pc:sldMk cId="219124346" sldId="410"/>
            <ac:picMk id="5" creationId="{E1181BC6-200C-9808-D2FB-3C510C05D9B0}"/>
          </ac:picMkLst>
        </pc:picChg>
      </pc:sldChg>
      <pc:sldChg chg="add del">
        <pc:chgData name="Gé Verbeek" userId="20d2065d-8055-4a68-a463-00777506795f" providerId="ADAL" clId="{77338EE2-2479-413C-BF0B-4C139CD86560}" dt="2024-11-26T11:22:33.124" v="115" actId="47"/>
        <pc:sldMkLst>
          <pc:docMk/>
          <pc:sldMk cId="3058717791" sldId="411"/>
        </pc:sldMkLst>
      </pc:sldChg>
      <pc:sldChg chg="addSp modSp add mod ord modAnim">
        <pc:chgData name="Gé Verbeek" userId="20d2065d-8055-4a68-a463-00777506795f" providerId="ADAL" clId="{77338EE2-2479-413C-BF0B-4C139CD86560}" dt="2024-11-28T13:03:17.600" v="1269" actId="1076"/>
        <pc:sldMkLst>
          <pc:docMk/>
          <pc:sldMk cId="4007938921" sldId="412"/>
        </pc:sldMkLst>
        <pc:spChg chg="mod">
          <ac:chgData name="Gé Verbeek" userId="20d2065d-8055-4a68-a463-00777506795f" providerId="ADAL" clId="{77338EE2-2479-413C-BF0B-4C139CD86560}" dt="2024-11-26T11:23:52.621" v="127" actId="12"/>
          <ac:spMkLst>
            <pc:docMk/>
            <pc:sldMk cId="4007938921" sldId="412"/>
            <ac:spMk id="3" creationId="{FABCABD6-5EF2-FAC5-EA12-804808FED29C}"/>
          </ac:spMkLst>
        </pc:spChg>
        <pc:picChg chg="add mod">
          <ac:chgData name="Gé Verbeek" userId="20d2065d-8055-4a68-a463-00777506795f" providerId="ADAL" clId="{77338EE2-2479-413C-BF0B-4C139CD86560}" dt="2024-11-28T13:03:17.600" v="1269" actId="1076"/>
          <ac:picMkLst>
            <pc:docMk/>
            <pc:sldMk cId="4007938921" sldId="412"/>
            <ac:picMk id="5" creationId="{755A5032-4ADE-3F61-85D7-4A57727F71C1}"/>
          </ac:picMkLst>
        </pc:picChg>
      </pc:sldChg>
      <pc:sldChg chg="addSp modSp add mod ord modAnim">
        <pc:chgData name="Gé Verbeek" userId="20d2065d-8055-4a68-a463-00777506795f" providerId="ADAL" clId="{77338EE2-2479-413C-BF0B-4C139CD86560}" dt="2024-11-28T13:04:42.567" v="1275" actId="14100"/>
        <pc:sldMkLst>
          <pc:docMk/>
          <pc:sldMk cId="565877410" sldId="413"/>
        </pc:sldMkLst>
        <pc:spChg chg="mod">
          <ac:chgData name="Gé Verbeek" userId="20d2065d-8055-4a68-a463-00777506795f" providerId="ADAL" clId="{77338EE2-2479-413C-BF0B-4C139CD86560}" dt="2024-11-26T11:27:13.612" v="157" actId="20577"/>
          <ac:spMkLst>
            <pc:docMk/>
            <pc:sldMk cId="565877410" sldId="413"/>
            <ac:spMk id="3" creationId="{3003BA51-1587-AD86-DF8E-9141D036EFC9}"/>
          </ac:spMkLst>
        </pc:spChg>
        <pc:picChg chg="add mod">
          <ac:chgData name="Gé Verbeek" userId="20d2065d-8055-4a68-a463-00777506795f" providerId="ADAL" clId="{77338EE2-2479-413C-BF0B-4C139CD86560}" dt="2024-11-28T13:04:42.567" v="1275" actId="14100"/>
          <ac:picMkLst>
            <pc:docMk/>
            <pc:sldMk cId="565877410" sldId="413"/>
            <ac:picMk id="5" creationId="{86CD20CE-DBC9-D32F-6FAC-FEF9FF386C45}"/>
          </ac:picMkLst>
        </pc:picChg>
      </pc:sldChg>
      <pc:sldChg chg="addSp modSp add mod ord modAnim">
        <pc:chgData name="Gé Verbeek" userId="20d2065d-8055-4a68-a463-00777506795f" providerId="ADAL" clId="{77338EE2-2479-413C-BF0B-4C139CD86560}" dt="2024-11-28T13:03:51.095" v="1272" actId="14100"/>
        <pc:sldMkLst>
          <pc:docMk/>
          <pc:sldMk cId="4141830980" sldId="414"/>
        </pc:sldMkLst>
        <pc:spChg chg="mod">
          <ac:chgData name="Gé Verbeek" userId="20d2065d-8055-4a68-a463-00777506795f" providerId="ADAL" clId="{77338EE2-2479-413C-BF0B-4C139CD86560}" dt="2024-11-26T11:25:33.261" v="142" actId="20577"/>
          <ac:spMkLst>
            <pc:docMk/>
            <pc:sldMk cId="4141830980" sldId="414"/>
            <ac:spMk id="3" creationId="{659DCAC5-1445-57A7-FD91-BEA3AEE8D407}"/>
          </ac:spMkLst>
        </pc:spChg>
        <pc:picChg chg="add mod">
          <ac:chgData name="Gé Verbeek" userId="20d2065d-8055-4a68-a463-00777506795f" providerId="ADAL" clId="{77338EE2-2479-413C-BF0B-4C139CD86560}" dt="2024-11-28T13:03:51.095" v="1272" actId="14100"/>
          <ac:picMkLst>
            <pc:docMk/>
            <pc:sldMk cId="4141830980" sldId="414"/>
            <ac:picMk id="5" creationId="{AAA27314-1388-94BF-0627-E775AEC63445}"/>
          </ac:picMkLst>
        </pc:picChg>
      </pc:sldChg>
      <pc:sldChg chg="addSp modSp add mod ord modAnim">
        <pc:chgData name="Gé Verbeek" userId="20d2065d-8055-4a68-a463-00777506795f" providerId="ADAL" clId="{77338EE2-2479-413C-BF0B-4C139CD86560}" dt="2024-11-28T13:05:46.848" v="1278" actId="14100"/>
        <pc:sldMkLst>
          <pc:docMk/>
          <pc:sldMk cId="1319325932" sldId="415"/>
        </pc:sldMkLst>
        <pc:spChg chg="mod">
          <ac:chgData name="Gé Verbeek" userId="20d2065d-8055-4a68-a463-00777506795f" providerId="ADAL" clId="{77338EE2-2479-413C-BF0B-4C139CD86560}" dt="2024-11-26T11:28:04.047" v="165" actId="20577"/>
          <ac:spMkLst>
            <pc:docMk/>
            <pc:sldMk cId="1319325932" sldId="415"/>
            <ac:spMk id="3" creationId="{4FC5651E-24F9-46A6-2815-A3E339EF67EF}"/>
          </ac:spMkLst>
        </pc:spChg>
        <pc:picChg chg="add mod">
          <ac:chgData name="Gé Verbeek" userId="20d2065d-8055-4a68-a463-00777506795f" providerId="ADAL" clId="{77338EE2-2479-413C-BF0B-4C139CD86560}" dt="2024-11-28T13:05:46.848" v="1278" actId="14100"/>
          <ac:picMkLst>
            <pc:docMk/>
            <pc:sldMk cId="1319325932" sldId="415"/>
            <ac:picMk id="5" creationId="{9B9C4118-B77C-23C3-6A3A-115755FC09D2}"/>
          </ac:picMkLst>
        </pc:picChg>
      </pc:sldChg>
      <pc:sldChg chg="addSp modSp add mod ord modAnim">
        <pc:chgData name="Gé Verbeek" userId="20d2065d-8055-4a68-a463-00777506795f" providerId="ADAL" clId="{77338EE2-2479-413C-BF0B-4C139CD86560}" dt="2024-11-28T13:06:22.724" v="1281" actId="14100"/>
        <pc:sldMkLst>
          <pc:docMk/>
          <pc:sldMk cId="656488793" sldId="416"/>
        </pc:sldMkLst>
        <pc:spChg chg="mod">
          <ac:chgData name="Gé Verbeek" userId="20d2065d-8055-4a68-a463-00777506795f" providerId="ADAL" clId="{77338EE2-2479-413C-BF0B-4C139CD86560}" dt="2024-11-28T10:56:51.279" v="752" actId="20577"/>
          <ac:spMkLst>
            <pc:docMk/>
            <pc:sldMk cId="656488793" sldId="416"/>
            <ac:spMk id="3" creationId="{333F01FA-F13A-38B0-A8B6-18933A9EDE01}"/>
          </ac:spMkLst>
        </pc:spChg>
        <pc:picChg chg="add mod">
          <ac:chgData name="Gé Verbeek" userId="20d2065d-8055-4a68-a463-00777506795f" providerId="ADAL" clId="{77338EE2-2479-413C-BF0B-4C139CD86560}" dt="2024-11-28T13:06:22.724" v="1281" actId="14100"/>
          <ac:picMkLst>
            <pc:docMk/>
            <pc:sldMk cId="656488793" sldId="416"/>
            <ac:picMk id="5" creationId="{360B67BC-8A56-D1A9-B7F3-954060BCCFE0}"/>
          </ac:picMkLst>
        </pc:picChg>
      </pc:sldChg>
      <pc:sldChg chg="addSp modSp add mod ord modAnim">
        <pc:chgData name="Gé Verbeek" userId="20d2065d-8055-4a68-a463-00777506795f" providerId="ADAL" clId="{77338EE2-2479-413C-BF0B-4C139CD86560}" dt="2024-11-28T13:07:03.991" v="1284" actId="14100"/>
        <pc:sldMkLst>
          <pc:docMk/>
          <pc:sldMk cId="471849956" sldId="417"/>
        </pc:sldMkLst>
        <pc:spChg chg="mod">
          <ac:chgData name="Gé Verbeek" userId="20d2065d-8055-4a68-a463-00777506795f" providerId="ADAL" clId="{77338EE2-2479-413C-BF0B-4C139CD86560}" dt="2024-11-26T11:31:52.958" v="196" actId="20577"/>
          <ac:spMkLst>
            <pc:docMk/>
            <pc:sldMk cId="471849956" sldId="417"/>
            <ac:spMk id="3" creationId="{C0DF1A43-32A4-DFA6-25F5-80E745FE378C}"/>
          </ac:spMkLst>
        </pc:spChg>
        <pc:picChg chg="add mod">
          <ac:chgData name="Gé Verbeek" userId="20d2065d-8055-4a68-a463-00777506795f" providerId="ADAL" clId="{77338EE2-2479-413C-BF0B-4C139CD86560}" dt="2024-11-28T13:07:03.991" v="1284" actId="14100"/>
          <ac:picMkLst>
            <pc:docMk/>
            <pc:sldMk cId="471849956" sldId="417"/>
            <ac:picMk id="5" creationId="{FF2A283B-4D0A-B175-8D2C-194A5891E338}"/>
          </ac:picMkLst>
        </pc:picChg>
      </pc:sldChg>
      <pc:sldChg chg="addSp modSp add mod ord modAnim">
        <pc:chgData name="Gé Verbeek" userId="20d2065d-8055-4a68-a463-00777506795f" providerId="ADAL" clId="{77338EE2-2479-413C-BF0B-4C139CD86560}" dt="2024-11-28T13:07:45.870" v="1286" actId="1076"/>
        <pc:sldMkLst>
          <pc:docMk/>
          <pc:sldMk cId="1477178388" sldId="418"/>
        </pc:sldMkLst>
        <pc:spChg chg="mod">
          <ac:chgData name="Gé Verbeek" userId="20d2065d-8055-4a68-a463-00777506795f" providerId="ADAL" clId="{77338EE2-2479-413C-BF0B-4C139CD86560}" dt="2024-11-26T11:33:46.998" v="210" actId="20577"/>
          <ac:spMkLst>
            <pc:docMk/>
            <pc:sldMk cId="1477178388" sldId="418"/>
            <ac:spMk id="3" creationId="{BF886AAF-3F3F-0351-AFAE-69309ECF6DA9}"/>
          </ac:spMkLst>
        </pc:spChg>
        <pc:picChg chg="add mod">
          <ac:chgData name="Gé Verbeek" userId="20d2065d-8055-4a68-a463-00777506795f" providerId="ADAL" clId="{77338EE2-2479-413C-BF0B-4C139CD86560}" dt="2024-11-28T13:07:45.870" v="1286" actId="1076"/>
          <ac:picMkLst>
            <pc:docMk/>
            <pc:sldMk cId="1477178388" sldId="418"/>
            <ac:picMk id="5" creationId="{BCF6AC0B-9C24-77FF-8E3A-928EC3575650}"/>
          </ac:picMkLst>
        </pc:picChg>
      </pc:sldChg>
      <pc:sldChg chg="addSp delSp modSp add mod ord modAnim">
        <pc:chgData name="Gé Verbeek" userId="20d2065d-8055-4a68-a463-00777506795f" providerId="ADAL" clId="{77338EE2-2479-413C-BF0B-4C139CD86560}" dt="2024-11-28T10:39:23.374" v="676" actId="20577"/>
        <pc:sldMkLst>
          <pc:docMk/>
          <pc:sldMk cId="2368131163" sldId="419"/>
        </pc:sldMkLst>
        <pc:spChg chg="mod">
          <ac:chgData name="Gé Verbeek" userId="20d2065d-8055-4a68-a463-00777506795f" providerId="ADAL" clId="{77338EE2-2479-413C-BF0B-4C139CD86560}" dt="2024-11-28T10:39:23.374" v="676" actId="20577"/>
          <ac:spMkLst>
            <pc:docMk/>
            <pc:sldMk cId="2368131163" sldId="419"/>
            <ac:spMk id="7171" creationId="{5610C50F-20C6-7B31-DDCD-8221A36FA138}"/>
          </ac:spMkLst>
        </pc:spChg>
        <pc:picChg chg="add mod">
          <ac:chgData name="Gé Verbeek" userId="20d2065d-8055-4a68-a463-00777506795f" providerId="ADAL" clId="{77338EE2-2479-413C-BF0B-4C139CD86560}" dt="2024-11-28T10:34:45.080" v="635" actId="1076"/>
          <ac:picMkLst>
            <pc:docMk/>
            <pc:sldMk cId="2368131163" sldId="419"/>
            <ac:picMk id="4" creationId="{9BA1362A-AFEB-4112-733D-FE18C8512FE6}"/>
          </ac:picMkLst>
        </pc:picChg>
      </pc:sldChg>
      <pc:sldChg chg="modSp add mod modAnim">
        <pc:chgData name="Gé Verbeek" userId="20d2065d-8055-4a68-a463-00777506795f" providerId="ADAL" clId="{77338EE2-2479-413C-BF0B-4C139CD86560}" dt="2024-11-28T12:44:49.360" v="1127"/>
        <pc:sldMkLst>
          <pc:docMk/>
          <pc:sldMk cId="2720217561" sldId="420"/>
        </pc:sldMkLst>
        <pc:spChg chg="mod">
          <ac:chgData name="Gé Verbeek" userId="20d2065d-8055-4a68-a463-00777506795f" providerId="ADAL" clId="{77338EE2-2479-413C-BF0B-4C139CD86560}" dt="2024-11-28T11:36:54.671" v="817" actId="6549"/>
          <ac:spMkLst>
            <pc:docMk/>
            <pc:sldMk cId="2720217561" sldId="420"/>
            <ac:spMk id="5122" creationId="{C2BA32E5-3CB1-6334-DDFD-F19AD05A0B83}"/>
          </ac:spMkLst>
        </pc:spChg>
        <pc:spChg chg="mod">
          <ac:chgData name="Gé Verbeek" userId="20d2065d-8055-4a68-a463-00777506795f" providerId="ADAL" clId="{77338EE2-2479-413C-BF0B-4C139CD86560}" dt="2024-11-28T11:41:08.576" v="935" actId="20577"/>
          <ac:spMkLst>
            <pc:docMk/>
            <pc:sldMk cId="2720217561" sldId="420"/>
            <ac:spMk id="7171" creationId="{ABE10AEB-ECB2-3BB9-0F3A-3DA5DBCAF536}"/>
          </ac:spMkLst>
        </pc:spChg>
      </pc:sldChg>
      <pc:sldChg chg="addSp delSp modSp add mod ord modAnim">
        <pc:chgData name="Gé Verbeek" userId="20d2065d-8055-4a68-a463-00777506795f" providerId="ADAL" clId="{77338EE2-2479-413C-BF0B-4C139CD86560}" dt="2024-11-28T13:08:42.939" v="1290" actId="14100"/>
        <pc:sldMkLst>
          <pc:docMk/>
          <pc:sldMk cId="644524020" sldId="421"/>
        </pc:sldMkLst>
        <pc:spChg chg="mod">
          <ac:chgData name="Gé Verbeek" userId="20d2065d-8055-4a68-a463-00777506795f" providerId="ADAL" clId="{77338EE2-2479-413C-BF0B-4C139CD86560}" dt="2024-11-28T11:44:19.125" v="944" actId="20577"/>
          <ac:spMkLst>
            <pc:docMk/>
            <pc:sldMk cId="644524020" sldId="421"/>
            <ac:spMk id="5122" creationId="{22C070B3-2FF8-CEA2-7A10-D29BF4833924}"/>
          </ac:spMkLst>
        </pc:spChg>
        <pc:spChg chg="mod">
          <ac:chgData name="Gé Verbeek" userId="20d2065d-8055-4a68-a463-00777506795f" providerId="ADAL" clId="{77338EE2-2479-413C-BF0B-4C139CD86560}" dt="2024-11-28T11:46:03.024" v="966" actId="6549"/>
          <ac:spMkLst>
            <pc:docMk/>
            <pc:sldMk cId="644524020" sldId="421"/>
            <ac:spMk id="7171" creationId="{DE9F124A-769E-11AA-D610-FD47F4A99C35}"/>
          </ac:spMkLst>
        </pc:spChg>
        <pc:picChg chg="add mod">
          <ac:chgData name="Gé Verbeek" userId="20d2065d-8055-4a68-a463-00777506795f" providerId="ADAL" clId="{77338EE2-2479-413C-BF0B-4C139CD86560}" dt="2024-11-28T11:46:50.489" v="970" actId="14100"/>
          <ac:picMkLst>
            <pc:docMk/>
            <pc:sldMk cId="644524020" sldId="421"/>
            <ac:picMk id="3" creationId="{B87F418B-45DD-2E39-888A-64B6315C8023}"/>
          </ac:picMkLst>
        </pc:picChg>
        <pc:picChg chg="add mod">
          <ac:chgData name="Gé Verbeek" userId="20d2065d-8055-4a68-a463-00777506795f" providerId="ADAL" clId="{77338EE2-2479-413C-BF0B-4C139CD86560}" dt="2024-11-28T13:08:42.939" v="1290" actId="14100"/>
          <ac:picMkLst>
            <pc:docMk/>
            <pc:sldMk cId="644524020" sldId="421"/>
            <ac:picMk id="6" creationId="{06172684-C16B-4D57-2599-E74CFE5178E0}"/>
          </ac:picMkLst>
        </pc:picChg>
      </pc:sldChg>
      <pc:sldChg chg="modSp mod">
        <pc:chgData name="Gé Verbeek" userId="20d2065d-8055-4a68-a463-00777506795f" providerId="ADAL" clId="{77338EE2-2479-413C-BF0B-4C139CD86560}" dt="2024-11-28T11:55:26.927" v="984" actId="1076"/>
        <pc:sldMkLst>
          <pc:docMk/>
          <pc:sldMk cId="3492812879" sldId="422"/>
        </pc:sldMkLst>
      </pc:sldChg>
      <pc:sldChg chg="addSp delSp modSp new mod">
        <pc:chgData name="Gé Verbeek" userId="20d2065d-8055-4a68-a463-00777506795f" providerId="ADAL" clId="{77338EE2-2479-413C-BF0B-4C139CD86560}" dt="2024-11-28T13:25:28.789" v="1296" actId="14100"/>
        <pc:sldMkLst>
          <pc:docMk/>
          <pc:sldMk cId="2912447784" sldId="423"/>
        </pc:sldMkLst>
      </pc:sldChg>
    </pc:docChg>
  </pc:docChgLst>
  <pc:docChgLst>
    <pc:chgData name="Gé Verbeek" userId="20d2065d-8055-4a68-a463-00777506795f" providerId="ADAL" clId="{8C46D694-A690-4192-86B9-A3CC2C38CF7B}"/>
    <pc:docChg chg="custSel delSld modSld">
      <pc:chgData name="Gé Verbeek" userId="20d2065d-8055-4a68-a463-00777506795f" providerId="ADAL" clId="{8C46D694-A690-4192-86B9-A3CC2C38CF7B}" dt="2025-02-13T18:43:23.469" v="12" actId="47"/>
      <pc:docMkLst>
        <pc:docMk/>
      </pc:docMkLst>
      <pc:sldChg chg="modAnim">
        <pc:chgData name="Gé Verbeek" userId="20d2065d-8055-4a68-a463-00777506795f" providerId="ADAL" clId="{8C46D694-A690-4192-86B9-A3CC2C38CF7B}" dt="2025-02-13T18:40:24.177" v="9"/>
        <pc:sldMkLst>
          <pc:docMk/>
          <pc:sldMk cId="2990189503" sldId="391"/>
        </pc:sldMkLst>
      </pc:sldChg>
      <pc:sldChg chg="del">
        <pc:chgData name="Gé Verbeek" userId="20d2065d-8055-4a68-a463-00777506795f" providerId="ADAL" clId="{8C46D694-A690-4192-86B9-A3CC2C38CF7B}" dt="2025-02-13T18:43:23.469" v="12" actId="47"/>
        <pc:sldMkLst>
          <pc:docMk/>
          <pc:sldMk cId="2225114770" sldId="396"/>
        </pc:sldMkLst>
      </pc:sldChg>
      <pc:sldChg chg="del">
        <pc:chgData name="Gé Verbeek" userId="20d2065d-8055-4a68-a463-00777506795f" providerId="ADAL" clId="{8C46D694-A690-4192-86B9-A3CC2C38CF7B}" dt="2025-02-13T18:43:21.400" v="10" actId="47"/>
        <pc:sldMkLst>
          <pc:docMk/>
          <pc:sldMk cId="3944922893" sldId="397"/>
        </pc:sldMkLst>
      </pc:sldChg>
      <pc:sldChg chg="del">
        <pc:chgData name="Gé Verbeek" userId="20d2065d-8055-4a68-a463-00777506795f" providerId="ADAL" clId="{8C46D694-A690-4192-86B9-A3CC2C38CF7B}" dt="2025-02-13T18:43:22.391" v="11" actId="47"/>
        <pc:sldMkLst>
          <pc:docMk/>
          <pc:sldMk cId="4290571087" sldId="404"/>
        </pc:sldMkLst>
      </pc:sldChg>
      <pc:sldChg chg="del">
        <pc:chgData name="Gé Verbeek" userId="20d2065d-8055-4a68-a463-00777506795f" providerId="ADAL" clId="{8C46D694-A690-4192-86B9-A3CC2C38CF7B}" dt="2025-02-12T13:53:06.453" v="1" actId="47"/>
        <pc:sldMkLst>
          <pc:docMk/>
          <pc:sldMk cId="3958826512" sldId="408"/>
        </pc:sldMkLst>
      </pc:sldChg>
      <pc:sldChg chg="modAnim">
        <pc:chgData name="Gé Verbeek" userId="20d2065d-8055-4a68-a463-00777506795f" providerId="ADAL" clId="{8C46D694-A690-4192-86B9-A3CC2C38CF7B}" dt="2025-02-13T18:39:05.585" v="8"/>
        <pc:sldMkLst>
          <pc:docMk/>
          <pc:sldMk cId="2368131163" sldId="419"/>
        </pc:sldMkLst>
      </pc:sldChg>
      <pc:sldChg chg="del">
        <pc:chgData name="Gé Verbeek" userId="20d2065d-8055-4a68-a463-00777506795f" providerId="ADAL" clId="{8C46D694-A690-4192-86B9-A3CC2C38CF7B}" dt="2025-02-12T13:49:30.368" v="0" actId="47"/>
        <pc:sldMkLst>
          <pc:docMk/>
          <pc:sldMk cId="3492812879" sldId="422"/>
        </pc:sldMkLst>
      </pc:sldChg>
      <pc:sldChg chg="addSp delSp modSp mod">
        <pc:chgData name="Gé Verbeek" userId="20d2065d-8055-4a68-a463-00777506795f" providerId="ADAL" clId="{8C46D694-A690-4192-86B9-A3CC2C38CF7B}" dt="2025-02-12T14:26:57.480" v="5" actId="14100"/>
        <pc:sldMkLst>
          <pc:docMk/>
          <pc:sldMk cId="2912447784" sldId="423"/>
        </pc:sldMkLst>
        <pc:spChg chg="add del mod">
          <ac:chgData name="Gé Verbeek" userId="20d2065d-8055-4a68-a463-00777506795f" providerId="ADAL" clId="{8C46D694-A690-4192-86B9-A3CC2C38CF7B}" dt="2025-02-12T14:26:43.318" v="3" actId="22"/>
          <ac:spMkLst>
            <pc:docMk/>
            <pc:sldMk cId="2912447784" sldId="423"/>
            <ac:spMk id="3" creationId="{7FD25223-380A-AA81-C8E6-BB0293A9F997}"/>
          </ac:spMkLst>
        </pc:spChg>
        <pc:picChg chg="del">
          <ac:chgData name="Gé Verbeek" userId="20d2065d-8055-4a68-a463-00777506795f" providerId="ADAL" clId="{8C46D694-A690-4192-86B9-A3CC2C38CF7B}" dt="2025-02-12T14:26:40.662" v="2" actId="478"/>
          <ac:picMkLst>
            <pc:docMk/>
            <pc:sldMk cId="2912447784" sldId="423"/>
            <ac:picMk id="4" creationId="{140C3314-3CA7-47C8-144A-57EF87811A87}"/>
          </ac:picMkLst>
        </pc:picChg>
        <pc:picChg chg="add mod ord">
          <ac:chgData name="Gé Verbeek" userId="20d2065d-8055-4a68-a463-00777506795f" providerId="ADAL" clId="{8C46D694-A690-4192-86B9-A3CC2C38CF7B}" dt="2025-02-12T14:26:57.480" v="5" actId="14100"/>
          <ac:picMkLst>
            <pc:docMk/>
            <pc:sldMk cId="2912447784" sldId="423"/>
            <ac:picMk id="6" creationId="{FA972020-0297-28A1-6914-B2795E15170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13-2-2025</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13-2-2025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3458078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15</a:t>
            </a:fld>
            <a:endParaRPr lang="nl-NL" altLang="nl-NL"/>
          </a:p>
        </p:txBody>
      </p:sp>
    </p:spTree>
    <p:extLst>
      <p:ext uri="{BB962C8B-B14F-4D97-AF65-F5344CB8AC3E}">
        <p14:creationId xmlns:p14="http://schemas.microsoft.com/office/powerpoint/2010/main" val="1324254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1743171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25</a:t>
            </a:fld>
            <a:endParaRPr lang="nl-NL" altLang="nl-NL"/>
          </a:p>
        </p:txBody>
      </p:sp>
    </p:spTree>
    <p:extLst>
      <p:ext uri="{BB962C8B-B14F-4D97-AF65-F5344CB8AC3E}">
        <p14:creationId xmlns:p14="http://schemas.microsoft.com/office/powerpoint/2010/main" val="639598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8FF31-3906-A84D-4DBD-622347B39A99}"/>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D6C5C089-3030-61F6-980E-299CACD644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64C5FB7B-7AF8-08FE-5B4D-FEAB7F78CC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88BC6EA7-CC17-22FD-9A6F-63A36629A9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26</a:t>
            </a:fld>
            <a:endParaRPr lang="nl-NL" altLang="nl-NL"/>
          </a:p>
        </p:txBody>
      </p:sp>
    </p:spTree>
    <p:extLst>
      <p:ext uri="{BB962C8B-B14F-4D97-AF65-F5344CB8AC3E}">
        <p14:creationId xmlns:p14="http://schemas.microsoft.com/office/powerpoint/2010/main" val="1234570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27</a:t>
            </a:fld>
            <a:endParaRPr lang="nl-NL" altLang="nl-NL"/>
          </a:p>
        </p:txBody>
      </p:sp>
    </p:spTree>
    <p:extLst>
      <p:ext uri="{BB962C8B-B14F-4D97-AF65-F5344CB8AC3E}">
        <p14:creationId xmlns:p14="http://schemas.microsoft.com/office/powerpoint/2010/main" val="1281671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28</a:t>
            </a:fld>
            <a:endParaRPr lang="nl-NL" altLang="nl-NL"/>
          </a:p>
        </p:txBody>
      </p:sp>
    </p:spTree>
    <p:extLst>
      <p:ext uri="{BB962C8B-B14F-4D97-AF65-F5344CB8AC3E}">
        <p14:creationId xmlns:p14="http://schemas.microsoft.com/office/powerpoint/2010/main" val="1114099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4D5CC-18C3-97FC-8173-2EDD3F3FDC42}"/>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6C559C7D-225D-9A9C-D2D2-D408D814ED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5C7C123-B505-F636-0E12-32011A7DEE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DFC4DAE6-AF06-17C0-B2F4-B5EF2666EA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29</a:t>
            </a:fld>
            <a:endParaRPr lang="nl-NL" altLang="nl-NL"/>
          </a:p>
        </p:txBody>
      </p:sp>
    </p:spTree>
    <p:extLst>
      <p:ext uri="{BB962C8B-B14F-4D97-AF65-F5344CB8AC3E}">
        <p14:creationId xmlns:p14="http://schemas.microsoft.com/office/powerpoint/2010/main" val="2524681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30</a:t>
            </a:fld>
            <a:endParaRPr lang="nl-NL" altLang="nl-NL"/>
          </a:p>
        </p:txBody>
      </p:sp>
    </p:spTree>
    <p:extLst>
      <p:ext uri="{BB962C8B-B14F-4D97-AF65-F5344CB8AC3E}">
        <p14:creationId xmlns:p14="http://schemas.microsoft.com/office/powerpoint/2010/main" val="2316066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31</a:t>
            </a:fld>
            <a:endParaRPr lang="nl-NL" altLang="nl-NL"/>
          </a:p>
        </p:txBody>
      </p:sp>
    </p:spTree>
    <p:extLst>
      <p:ext uri="{BB962C8B-B14F-4D97-AF65-F5344CB8AC3E}">
        <p14:creationId xmlns:p14="http://schemas.microsoft.com/office/powerpoint/2010/main" val="2105779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33</a:t>
            </a:fld>
            <a:endParaRPr lang="nl-NL" altLang="nl-NL"/>
          </a:p>
        </p:txBody>
      </p:sp>
    </p:spTree>
    <p:extLst>
      <p:ext uri="{BB962C8B-B14F-4D97-AF65-F5344CB8AC3E}">
        <p14:creationId xmlns:p14="http://schemas.microsoft.com/office/powerpoint/2010/main" val="197262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5670D-1DF2-77ED-9B0A-3A7E13B8C401}"/>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7A31FEF7-1E01-223C-F95D-A04D60C7C2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3E115C27-9AA1-B363-A187-51C42A7A19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BB19A7D0-C1AA-B308-4686-D2DFDBEEA8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3071981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36</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3522349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9</a:t>
            </a:fld>
            <a:endParaRPr lang="nl-NL" altLang="nl-NL"/>
          </a:p>
        </p:txBody>
      </p:sp>
    </p:spTree>
    <p:extLst>
      <p:ext uri="{BB962C8B-B14F-4D97-AF65-F5344CB8AC3E}">
        <p14:creationId xmlns:p14="http://schemas.microsoft.com/office/powerpoint/2010/main" val="105290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1325966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3376E-73CC-6651-7D20-4675242F6853}"/>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BC9195B0-DA41-9836-B185-D71E4E56F2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3773A637-D02B-676E-0800-F2E1311BA7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DF02AFCD-2CEF-D27E-40E5-CF90D9700F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11</a:t>
            </a:fld>
            <a:endParaRPr lang="nl-NL" altLang="nl-NL"/>
          </a:p>
        </p:txBody>
      </p:sp>
    </p:spTree>
    <p:extLst>
      <p:ext uri="{BB962C8B-B14F-4D97-AF65-F5344CB8AC3E}">
        <p14:creationId xmlns:p14="http://schemas.microsoft.com/office/powerpoint/2010/main" val="3696869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A021A-2985-7B99-6ADB-B1FADBDB0086}"/>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22F85422-9CD0-A019-C6F6-BDF35EF3FE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876021BA-8B64-8042-3AE5-EA0AC687E9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B61C96A9-7C1D-03B8-94FA-3C2BBB0538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12</a:t>
            </a:fld>
            <a:endParaRPr lang="nl-NL" altLang="nl-NL"/>
          </a:p>
        </p:txBody>
      </p:sp>
    </p:spTree>
    <p:extLst>
      <p:ext uri="{BB962C8B-B14F-4D97-AF65-F5344CB8AC3E}">
        <p14:creationId xmlns:p14="http://schemas.microsoft.com/office/powerpoint/2010/main" val="1093800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2541292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14</a:t>
            </a:fld>
            <a:endParaRPr lang="nl-NL" altLang="nl-NL"/>
          </a:p>
        </p:txBody>
      </p:sp>
    </p:spTree>
    <p:extLst>
      <p:ext uri="{BB962C8B-B14F-4D97-AF65-F5344CB8AC3E}">
        <p14:creationId xmlns:p14="http://schemas.microsoft.com/office/powerpoint/2010/main" val="3969770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Apica</a:t>
            </a:r>
            <a:r>
              <a:rPr lang="nl-NL" altLang="nl-NL" dirty="0"/>
              <a:t>le dominantie</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De hele plant is overdekt met knoppen in rust.</a:t>
            </a:r>
          </a:p>
          <a:p>
            <a:pPr indent="0">
              <a:buNone/>
              <a:defRPr/>
            </a:pPr>
            <a:r>
              <a:rPr lang="nl-NL" dirty="0"/>
              <a:t>Knoppen zijn het groeibeginsel van planten</a:t>
            </a:r>
          </a:p>
          <a:p>
            <a:pPr indent="0">
              <a:buNone/>
              <a:defRPr/>
            </a:pPr>
            <a:endParaRPr lang="nl-NL" dirty="0"/>
          </a:p>
          <a:p>
            <a:pPr indent="0">
              <a:buNone/>
              <a:defRPr/>
            </a:pPr>
            <a:r>
              <a:rPr lang="nl-NL" dirty="0"/>
              <a:t>Steeds als er in het groeipunt een nieuw blad wordt afgesplitst, komt er tegelijkertijd in het bladoksel een knop.</a:t>
            </a:r>
          </a:p>
          <a:p>
            <a:pPr indent="0">
              <a:buNone/>
              <a:defRPr/>
            </a:pPr>
            <a:endParaRPr lang="nl-NL" dirty="0"/>
          </a:p>
          <a:p>
            <a:pPr indent="0">
              <a:buNone/>
              <a:defRPr/>
            </a:pPr>
            <a:r>
              <a:rPr lang="nl-NL" dirty="0"/>
              <a:t>Dat die knoppen niet allemaal uitlopen komt door de </a:t>
            </a:r>
            <a:r>
              <a:rPr lang="nl-NL" b="1" i="1" dirty="0"/>
              <a:t>apicale dominantie</a:t>
            </a:r>
          </a:p>
          <a:p>
            <a:pPr indent="0">
              <a:buNone/>
              <a:defRPr/>
            </a:pPr>
            <a:endParaRPr lang="nl-NL" dirty="0"/>
          </a:p>
          <a:p>
            <a:pPr indent="0">
              <a:buNone/>
              <a:defRPr/>
            </a:pPr>
            <a:endParaRPr lang="nl-NL" dirty="0"/>
          </a:p>
        </p:txBody>
      </p:sp>
      <p:pic>
        <p:nvPicPr>
          <p:cNvPr id="4" name="Afbeelding 3">
            <a:extLst>
              <a:ext uri="{FF2B5EF4-FFF2-40B4-BE49-F238E27FC236}">
                <a16:creationId xmlns:a16="http://schemas.microsoft.com/office/drawing/2014/main" id="{E9331B2C-7B85-0E75-DF27-1DAD09735A86}"/>
              </a:ext>
            </a:extLst>
          </p:cNvPr>
          <p:cNvPicPr>
            <a:picLocks noChangeAspect="1"/>
          </p:cNvPicPr>
          <p:nvPr/>
        </p:nvPicPr>
        <p:blipFill>
          <a:blip r:embed="rId3"/>
          <a:stretch>
            <a:fillRect/>
          </a:stretch>
        </p:blipFill>
        <p:spPr>
          <a:xfrm>
            <a:off x="9386304" y="4628857"/>
            <a:ext cx="2619375" cy="1743075"/>
          </a:xfrm>
          <a:prstGeom prst="rect">
            <a:avLst/>
          </a:prstGeom>
        </p:spPr>
      </p:pic>
    </p:spTree>
    <p:extLst>
      <p:ext uri="{BB962C8B-B14F-4D97-AF65-F5344CB8AC3E}">
        <p14:creationId xmlns:p14="http://schemas.microsoft.com/office/powerpoint/2010/main" val="37280830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anim calcmode="lin" valueType="num">
                                      <p:cBhvr>
                                        <p:cTn id="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5" end="5"/>
                                            </p:txEl>
                                          </p:spTgt>
                                        </p:tgtEl>
                                        <p:attrNameLst>
                                          <p:attrName>style.visibility</p:attrName>
                                        </p:attrNameLst>
                                      </p:cBhvr>
                                      <p:to>
                                        <p:strVal val="visible"/>
                                      </p:to>
                                    </p:set>
                                    <p:animEffect transition="in" filter="fade">
                                      <p:cBhvr>
                                        <p:cTn id="14" dur="1000"/>
                                        <p:tgtEl>
                                          <p:spTgt spid="7171">
                                            <p:txEl>
                                              <p:pRg st="5" end="5"/>
                                            </p:txEl>
                                          </p:spTgt>
                                        </p:tgtEl>
                                      </p:cBhvr>
                                    </p:animEffect>
                                    <p:anim calcmode="lin" valueType="num">
                                      <p:cBhvr>
                                        <p:cTn id="15"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742A1-D66F-33FA-729E-BDD0BC027D57}"/>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1F70FB13-18FC-3192-7D05-6684F68097DC}"/>
              </a:ext>
            </a:extLst>
          </p:cNvPr>
          <p:cNvSpPr>
            <a:spLocks noGrp="1" noChangeArrowheads="1"/>
          </p:cNvSpPr>
          <p:nvPr>
            <p:ph type="title"/>
          </p:nvPr>
        </p:nvSpPr>
        <p:spPr>
          <a:xfrm>
            <a:off x="1079224" y="592001"/>
            <a:ext cx="7886700" cy="996950"/>
          </a:xfrm>
        </p:spPr>
        <p:txBody>
          <a:bodyPr/>
          <a:lstStyle/>
          <a:p>
            <a:pPr eaLnBrk="1" hangingPunct="1"/>
            <a:r>
              <a:rPr lang="nl-NL" altLang="nl-NL" b="1" dirty="0"/>
              <a:t>Apica</a:t>
            </a:r>
            <a:r>
              <a:rPr lang="nl-NL" altLang="nl-NL" dirty="0"/>
              <a:t>le dominantie</a:t>
            </a:r>
            <a:endParaRPr lang="nl-NL" altLang="nl-NL" b="1" dirty="0"/>
          </a:p>
        </p:txBody>
      </p:sp>
      <p:sp>
        <p:nvSpPr>
          <p:cNvPr id="7171" name="Tijdelijke aanduiding voor inhoud 2">
            <a:extLst>
              <a:ext uri="{FF2B5EF4-FFF2-40B4-BE49-F238E27FC236}">
                <a16:creationId xmlns:a16="http://schemas.microsoft.com/office/drawing/2014/main" id="{103EE8B3-0D2F-E189-00E1-57F25BA880F6}"/>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Het groeipunt van de plant produceert het planthormoon </a:t>
            </a:r>
            <a:r>
              <a:rPr lang="nl-NL" b="1" i="1" dirty="0"/>
              <a:t>auxine, </a:t>
            </a:r>
            <a:r>
              <a:rPr lang="nl-NL" dirty="0"/>
              <a:t>Dit remt de uitgroei van de onderliggende knoppen</a:t>
            </a:r>
          </a:p>
          <a:p>
            <a:pPr indent="0">
              <a:buNone/>
              <a:defRPr/>
            </a:pPr>
            <a:endParaRPr lang="nl-NL" dirty="0"/>
          </a:p>
          <a:p>
            <a:pPr indent="0">
              <a:buNone/>
              <a:defRPr/>
            </a:pPr>
            <a:r>
              <a:rPr lang="nl-NL" dirty="0"/>
              <a:t>De knoppen die dicht bij het groeipunt liggen worden zo het meest efficiëntst geremd.</a:t>
            </a:r>
          </a:p>
          <a:p>
            <a:pPr indent="0">
              <a:buNone/>
              <a:defRPr/>
            </a:pPr>
            <a:endParaRPr lang="nl-NL" dirty="0"/>
          </a:p>
          <a:p>
            <a:pPr indent="0">
              <a:buNone/>
              <a:defRPr/>
            </a:pPr>
            <a:r>
              <a:rPr lang="nl-NL" dirty="0"/>
              <a:t>Verder weg zwakt de </a:t>
            </a:r>
            <a:r>
              <a:rPr lang="nl-NL" b="1" i="1" dirty="0"/>
              <a:t>apicale dominantie </a:t>
            </a:r>
            <a:r>
              <a:rPr lang="nl-NL" dirty="0"/>
              <a:t>af en kunnen daar de zijknoppen wel uitlopen</a:t>
            </a:r>
          </a:p>
          <a:p>
            <a:pPr indent="0">
              <a:buNone/>
              <a:defRPr/>
            </a:pPr>
            <a:endParaRPr lang="nl-NL" dirty="0"/>
          </a:p>
        </p:txBody>
      </p:sp>
      <p:pic>
        <p:nvPicPr>
          <p:cNvPr id="2" name="Afbeelding 1">
            <a:extLst>
              <a:ext uri="{FF2B5EF4-FFF2-40B4-BE49-F238E27FC236}">
                <a16:creationId xmlns:a16="http://schemas.microsoft.com/office/drawing/2014/main" id="{378CF098-CB2B-A518-7E9E-0A4C91916578}"/>
              </a:ext>
            </a:extLst>
          </p:cNvPr>
          <p:cNvPicPr>
            <a:picLocks noChangeAspect="1"/>
          </p:cNvPicPr>
          <p:nvPr/>
        </p:nvPicPr>
        <p:blipFill>
          <a:blip r:embed="rId3"/>
          <a:srcRect b="12992"/>
          <a:stretch/>
        </p:blipFill>
        <p:spPr>
          <a:xfrm>
            <a:off x="8006396" y="245444"/>
            <a:ext cx="3785944" cy="2471877"/>
          </a:xfrm>
          <a:prstGeom prst="rect">
            <a:avLst/>
          </a:prstGeom>
        </p:spPr>
      </p:pic>
    </p:spTree>
    <p:extLst>
      <p:ext uri="{BB962C8B-B14F-4D97-AF65-F5344CB8AC3E}">
        <p14:creationId xmlns:p14="http://schemas.microsoft.com/office/powerpoint/2010/main" val="7720512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FB33D-AF02-5149-4B04-62CCB1FC5025}"/>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E5822CEB-E29A-01A2-0098-6620C51C698B}"/>
              </a:ext>
            </a:extLst>
          </p:cNvPr>
          <p:cNvSpPr>
            <a:spLocks noGrp="1" noChangeArrowheads="1"/>
          </p:cNvSpPr>
          <p:nvPr>
            <p:ph type="title"/>
          </p:nvPr>
        </p:nvSpPr>
        <p:spPr>
          <a:xfrm>
            <a:off x="1079224" y="592001"/>
            <a:ext cx="7886700" cy="996950"/>
          </a:xfrm>
        </p:spPr>
        <p:txBody>
          <a:bodyPr/>
          <a:lstStyle/>
          <a:p>
            <a:pPr eaLnBrk="1" hangingPunct="1"/>
            <a:r>
              <a:rPr lang="nl-NL" altLang="nl-NL" b="1" dirty="0"/>
              <a:t>Apica</a:t>
            </a:r>
            <a:r>
              <a:rPr lang="nl-NL" altLang="nl-NL" dirty="0"/>
              <a:t>le dominantie</a:t>
            </a:r>
            <a:endParaRPr lang="nl-NL" altLang="nl-NL" b="1" dirty="0"/>
          </a:p>
        </p:txBody>
      </p:sp>
      <p:sp>
        <p:nvSpPr>
          <p:cNvPr id="7171" name="Tijdelijke aanduiding voor inhoud 2">
            <a:extLst>
              <a:ext uri="{FF2B5EF4-FFF2-40B4-BE49-F238E27FC236}">
                <a16:creationId xmlns:a16="http://schemas.microsoft.com/office/drawing/2014/main" id="{C322C9D1-0476-B633-5E9B-442D213C0577}"/>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Als de apicale dominantie wordt opgeheven (bv omdat de kop uit de plant is gebroken), lopen de dicht bij het groeipunt gelegen knoppen wel uit.</a:t>
            </a:r>
          </a:p>
          <a:p>
            <a:pPr indent="0">
              <a:buNone/>
              <a:defRPr/>
            </a:pPr>
            <a:endParaRPr lang="nl-NL" dirty="0"/>
          </a:p>
          <a:p>
            <a:pPr indent="0">
              <a:buNone/>
              <a:defRPr/>
            </a:pPr>
            <a:r>
              <a:rPr lang="nl-NL" dirty="0"/>
              <a:t>Deze gaan dan weer Auxine produceren en onderdrukken de knopuitloop lager op het overgebleven stuk</a:t>
            </a:r>
          </a:p>
          <a:p>
            <a:pPr indent="0">
              <a:buNone/>
              <a:defRPr/>
            </a:pPr>
            <a:endParaRPr lang="nl-NL" dirty="0"/>
          </a:p>
          <a:p>
            <a:pPr indent="0">
              <a:buNone/>
              <a:defRPr/>
            </a:pPr>
            <a:r>
              <a:rPr lang="nl-NL" dirty="0"/>
              <a:t>Ze nemen dus de apicale dominantie over</a:t>
            </a:r>
          </a:p>
          <a:p>
            <a:pPr indent="0">
              <a:buNone/>
              <a:defRPr/>
            </a:pPr>
            <a:endParaRPr lang="nl-NL" dirty="0"/>
          </a:p>
        </p:txBody>
      </p:sp>
      <p:pic>
        <p:nvPicPr>
          <p:cNvPr id="2" name="Afbeelding 1">
            <a:extLst>
              <a:ext uri="{FF2B5EF4-FFF2-40B4-BE49-F238E27FC236}">
                <a16:creationId xmlns:a16="http://schemas.microsoft.com/office/drawing/2014/main" id="{3D1D1727-8E5A-253D-6CC7-965D5A5F0AE6}"/>
              </a:ext>
            </a:extLst>
          </p:cNvPr>
          <p:cNvPicPr>
            <a:picLocks noChangeAspect="1"/>
          </p:cNvPicPr>
          <p:nvPr/>
        </p:nvPicPr>
        <p:blipFill>
          <a:blip r:embed="rId3"/>
          <a:srcRect b="12707"/>
          <a:stretch/>
        </p:blipFill>
        <p:spPr>
          <a:xfrm>
            <a:off x="7965440" y="3803048"/>
            <a:ext cx="4069427" cy="2666763"/>
          </a:xfrm>
          <a:prstGeom prst="rect">
            <a:avLst/>
          </a:prstGeom>
        </p:spPr>
      </p:pic>
    </p:spTree>
    <p:extLst>
      <p:ext uri="{BB962C8B-B14F-4D97-AF65-F5344CB8AC3E}">
        <p14:creationId xmlns:p14="http://schemas.microsoft.com/office/powerpoint/2010/main" val="13390256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Apicale dominantie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401206" cy="4738260"/>
          </a:xfrm>
        </p:spPr>
        <p:txBody>
          <a:bodyPr>
            <a:normAutofit lnSpcReduction="10000"/>
          </a:bodyPr>
          <a:lstStyle/>
          <a:p>
            <a:pPr indent="0">
              <a:buNone/>
              <a:defRPr/>
            </a:pPr>
            <a:r>
              <a:rPr lang="nl-NL" dirty="0"/>
              <a:t>In het kort:</a:t>
            </a:r>
          </a:p>
          <a:p>
            <a:pPr indent="0">
              <a:buNone/>
              <a:defRPr/>
            </a:pPr>
            <a:endParaRPr lang="nl-NL" dirty="0"/>
          </a:p>
          <a:p>
            <a:pPr marL="342900" indent="-342900">
              <a:defRPr/>
            </a:pPr>
            <a:r>
              <a:rPr lang="nl-NL" dirty="0"/>
              <a:t>Knoppen op een plant blijven in rust door apicale dominantie.</a:t>
            </a:r>
          </a:p>
          <a:p>
            <a:pPr marL="342900" indent="-342900">
              <a:defRPr/>
            </a:pPr>
            <a:endParaRPr lang="nl-NL" dirty="0"/>
          </a:p>
          <a:p>
            <a:pPr marL="342900" indent="-342900">
              <a:defRPr/>
            </a:pPr>
            <a:r>
              <a:rPr lang="nl-NL" dirty="0"/>
              <a:t>Het groeipunt in de top produceert auxine, dat knopgroei remt.</a:t>
            </a:r>
          </a:p>
          <a:p>
            <a:pPr marL="342900" indent="-342900">
              <a:defRPr/>
            </a:pPr>
            <a:endParaRPr lang="nl-NL" dirty="0"/>
          </a:p>
          <a:p>
            <a:pPr marL="342900" indent="-342900">
              <a:defRPr/>
            </a:pPr>
            <a:r>
              <a:rPr lang="nl-NL" dirty="0"/>
              <a:t>Knoppen dicht bij de top worden sterker geremd dan knoppen verder weg.</a:t>
            </a:r>
          </a:p>
          <a:p>
            <a:pPr marL="342900" indent="-342900">
              <a:defRPr/>
            </a:pPr>
            <a:endParaRPr lang="nl-NL" dirty="0"/>
          </a:p>
          <a:p>
            <a:pPr marL="342900" indent="-342900">
              <a:defRPr/>
            </a:pPr>
            <a:r>
              <a:rPr lang="nl-NL" dirty="0"/>
              <a:t>Het verwijderen van de top kan apicale dominantie opheffen en zijknoppen laten uitlopen, zoals na de oogst van een roos. </a:t>
            </a:r>
          </a:p>
        </p:txBody>
      </p:sp>
      <p:pic>
        <p:nvPicPr>
          <p:cNvPr id="2" name="Afbeelding 1">
            <a:extLst>
              <a:ext uri="{FF2B5EF4-FFF2-40B4-BE49-F238E27FC236}">
                <a16:creationId xmlns:a16="http://schemas.microsoft.com/office/drawing/2014/main" id="{420BACBC-9E99-98D9-6F5A-A6F6E24FF7ED}"/>
              </a:ext>
            </a:extLst>
          </p:cNvPr>
          <p:cNvPicPr>
            <a:picLocks noChangeAspect="1"/>
          </p:cNvPicPr>
          <p:nvPr/>
        </p:nvPicPr>
        <p:blipFill>
          <a:blip r:embed="rId3"/>
          <a:stretch>
            <a:fillRect/>
          </a:stretch>
        </p:blipFill>
        <p:spPr>
          <a:xfrm>
            <a:off x="8171560" y="86953"/>
            <a:ext cx="3856772" cy="2526851"/>
          </a:xfrm>
          <a:prstGeom prst="rect">
            <a:avLst/>
          </a:prstGeom>
        </p:spPr>
      </p:pic>
    </p:spTree>
    <p:extLst>
      <p:ext uri="{BB962C8B-B14F-4D97-AF65-F5344CB8AC3E}">
        <p14:creationId xmlns:p14="http://schemas.microsoft.com/office/powerpoint/2010/main" val="20203964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8" end="8"/>
                                            </p:txEl>
                                          </p:spTgt>
                                        </p:tgtEl>
                                        <p:attrNameLst>
                                          <p:attrName>style.visibility</p:attrName>
                                        </p:attrNameLst>
                                      </p:cBhvr>
                                      <p:to>
                                        <p:strVal val="visible"/>
                                      </p:to>
                                    </p:set>
                                    <p:animEffect transition="in" filter="fade">
                                      <p:cBhvr>
                                        <p:cTn id="28" dur="1000"/>
                                        <p:tgtEl>
                                          <p:spTgt spid="7171">
                                            <p:txEl>
                                              <p:pRg st="8" end="8"/>
                                            </p:txEl>
                                          </p:spTgt>
                                        </p:tgtEl>
                                      </p:cBhvr>
                                    </p:animEffect>
                                    <p:anim calcmode="lin" valueType="num">
                                      <p:cBhvr>
                                        <p:cTn id="29"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Uitloop van knoppen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Een verhoging van het CO2 niveau stimuleert ook de mate van vertakking.</a:t>
            </a:r>
          </a:p>
          <a:p>
            <a:pPr indent="0">
              <a:buNone/>
              <a:defRPr/>
            </a:pPr>
            <a:endParaRPr lang="nl-NL" dirty="0"/>
          </a:p>
          <a:p>
            <a:pPr indent="0">
              <a:buNone/>
              <a:defRPr/>
            </a:pPr>
            <a:r>
              <a:rPr lang="nl-NL" dirty="0"/>
              <a:t>Door het verhogen dan CO2 van 400 </a:t>
            </a:r>
            <a:r>
              <a:rPr lang="nl-NL" dirty="0" err="1"/>
              <a:t>ppm</a:t>
            </a:r>
            <a:r>
              <a:rPr lang="nl-NL" dirty="0"/>
              <a:t> naar 1000 </a:t>
            </a:r>
            <a:r>
              <a:rPr lang="nl-NL" dirty="0" err="1"/>
              <a:t>ppm</a:t>
            </a:r>
            <a:r>
              <a:rPr lang="nl-NL" dirty="0"/>
              <a:t> produceert de plant wel 20 tot 30 % meer suikers.</a:t>
            </a:r>
          </a:p>
          <a:p>
            <a:pPr indent="0">
              <a:buNone/>
              <a:defRPr/>
            </a:pPr>
            <a:endParaRPr lang="nl-NL" dirty="0"/>
          </a:p>
          <a:p>
            <a:pPr indent="0">
              <a:buNone/>
              <a:defRPr/>
            </a:pPr>
            <a:r>
              <a:rPr lang="nl-NL" dirty="0"/>
              <a:t>Veel suikers laten zijknoppen uitlopen </a:t>
            </a:r>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E0BDFB3F-3488-290B-C2FF-EA66F5483A39}"/>
              </a:ext>
            </a:extLst>
          </p:cNvPr>
          <p:cNvPicPr>
            <a:picLocks noChangeAspect="1"/>
          </p:cNvPicPr>
          <p:nvPr/>
        </p:nvPicPr>
        <p:blipFill>
          <a:blip r:embed="rId3"/>
          <a:stretch>
            <a:fillRect/>
          </a:stretch>
        </p:blipFill>
        <p:spPr>
          <a:xfrm>
            <a:off x="9331584" y="3914677"/>
            <a:ext cx="2038350" cy="2238375"/>
          </a:xfrm>
          <a:prstGeom prst="rect">
            <a:avLst/>
          </a:prstGeom>
        </p:spPr>
      </p:pic>
    </p:spTree>
    <p:extLst>
      <p:ext uri="{BB962C8B-B14F-4D97-AF65-F5344CB8AC3E}">
        <p14:creationId xmlns:p14="http://schemas.microsoft.com/office/powerpoint/2010/main" val="29901895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Uitloop van knoppen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Een hogere luchtvochtigheid heeft ook een positief effect op de uitgroei van vertakkingen</a:t>
            </a:r>
          </a:p>
          <a:p>
            <a:pPr indent="0">
              <a:buNone/>
              <a:defRPr/>
            </a:pPr>
            <a:endParaRPr lang="nl-NL" dirty="0"/>
          </a:p>
          <a:p>
            <a:pPr indent="0">
              <a:buNone/>
              <a:defRPr/>
            </a:pPr>
            <a:r>
              <a:rPr lang="nl-NL" dirty="0"/>
              <a:t>Als de vochtbalans in de plant goed is wordt knopuitloop minder geremd</a:t>
            </a:r>
          </a:p>
        </p:txBody>
      </p:sp>
      <p:pic>
        <p:nvPicPr>
          <p:cNvPr id="2" name="Afbeelding 1">
            <a:extLst>
              <a:ext uri="{FF2B5EF4-FFF2-40B4-BE49-F238E27FC236}">
                <a16:creationId xmlns:a16="http://schemas.microsoft.com/office/drawing/2014/main" id="{6461711A-F512-68BC-216D-CE595F9E9AE7}"/>
              </a:ext>
            </a:extLst>
          </p:cNvPr>
          <p:cNvPicPr>
            <a:picLocks noChangeAspect="1"/>
          </p:cNvPicPr>
          <p:nvPr/>
        </p:nvPicPr>
        <p:blipFill>
          <a:blip r:embed="rId3"/>
          <a:stretch>
            <a:fillRect/>
          </a:stretch>
        </p:blipFill>
        <p:spPr>
          <a:xfrm>
            <a:off x="8879050" y="4280006"/>
            <a:ext cx="2495550" cy="1828800"/>
          </a:xfrm>
          <a:prstGeom prst="rect">
            <a:avLst/>
          </a:prstGeom>
        </p:spPr>
      </p:pic>
    </p:spTree>
    <p:extLst>
      <p:ext uri="{BB962C8B-B14F-4D97-AF65-F5344CB8AC3E}">
        <p14:creationId xmlns:p14="http://schemas.microsoft.com/office/powerpoint/2010/main" val="14832959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668536" cy="996950"/>
          </a:xfrm>
        </p:spPr>
        <p:txBody>
          <a:bodyPr>
            <a:normAutofit fontScale="90000"/>
          </a:bodyPr>
          <a:lstStyle/>
          <a:p>
            <a:pPr eaLnBrk="1" hangingPunct="1"/>
            <a:r>
              <a:rPr lang="nl-NL" altLang="nl-NL" b="1" dirty="0"/>
              <a:t>Maatregelen om vertakking te bevorderen</a:t>
            </a:r>
            <a:br>
              <a:rPr lang="nl-NL" altLang="nl-NL" b="1"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defRPr/>
            </a:pPr>
            <a:r>
              <a:rPr lang="nl-NL" dirty="0"/>
              <a:t>Zorgen voor een goed lichtniveau.</a:t>
            </a:r>
          </a:p>
          <a:p>
            <a:pPr marL="342900" indent="-342900">
              <a:defRPr/>
            </a:pPr>
            <a:endParaRPr lang="nl-NL" dirty="0"/>
          </a:p>
          <a:p>
            <a:pPr marL="342900" indent="-342900">
              <a:defRPr/>
            </a:pPr>
            <a:r>
              <a:rPr lang="nl-NL" dirty="0"/>
              <a:t>Zorgen voor een goed CO2-niveau.</a:t>
            </a:r>
          </a:p>
          <a:p>
            <a:pPr marL="342900" indent="-342900">
              <a:defRPr/>
            </a:pPr>
            <a:endParaRPr lang="nl-NL" dirty="0"/>
          </a:p>
          <a:p>
            <a:pPr marL="342900" indent="-342900">
              <a:defRPr/>
            </a:pPr>
            <a:r>
              <a:rPr lang="nl-NL" dirty="0"/>
              <a:t>Zorgen voor een plantafstand waarbij de planten niet de hoogte inschieten.</a:t>
            </a:r>
          </a:p>
          <a:p>
            <a:pPr marL="342900" indent="-342900">
              <a:defRPr/>
            </a:pPr>
            <a:endParaRPr lang="nl-NL" dirty="0"/>
          </a:p>
          <a:p>
            <a:pPr marL="342900" indent="-342900">
              <a:defRPr/>
            </a:pPr>
            <a:r>
              <a:rPr lang="nl-NL" dirty="0"/>
              <a:t>Sturen met de worteltemperatuur. </a:t>
            </a:r>
          </a:p>
          <a:p>
            <a:pPr marL="342900" indent="-342900">
              <a:defRPr/>
            </a:pPr>
            <a:endParaRPr lang="nl-NL" dirty="0"/>
          </a:p>
          <a:p>
            <a:pPr marL="342900" indent="-342900">
              <a:defRPr/>
            </a:pPr>
            <a:r>
              <a:rPr lang="nl-NL" dirty="0"/>
              <a:t>Sturen met de luchtvochtigheid. </a:t>
            </a:r>
          </a:p>
          <a:p>
            <a:pPr marL="342900" indent="-342900">
              <a:defRPr/>
            </a:pPr>
            <a:endParaRPr lang="nl-NL" dirty="0"/>
          </a:p>
          <a:p>
            <a:pPr marL="342900" indent="-342900">
              <a:defRPr/>
            </a:pPr>
            <a:r>
              <a:rPr lang="nl-NL" dirty="0"/>
              <a:t>Toppen om apicale dominantie op te heffen. </a:t>
            </a:r>
          </a:p>
          <a:p>
            <a:pPr indent="0">
              <a:buNone/>
              <a:defRPr/>
            </a:pPr>
            <a:endParaRPr lang="nl-NL" dirty="0"/>
          </a:p>
        </p:txBody>
      </p:sp>
    </p:spTree>
    <p:extLst>
      <p:ext uri="{BB962C8B-B14F-4D97-AF65-F5344CB8AC3E}">
        <p14:creationId xmlns:p14="http://schemas.microsoft.com/office/powerpoint/2010/main" val="31050344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8" end="8"/>
                                            </p:txEl>
                                          </p:spTgt>
                                        </p:tgtEl>
                                        <p:attrNameLst>
                                          <p:attrName>style.visibility</p:attrName>
                                        </p:attrNameLst>
                                      </p:cBhvr>
                                      <p:to>
                                        <p:strVal val="visible"/>
                                      </p:to>
                                    </p:set>
                                    <p:animEffect transition="in" filter="fade">
                                      <p:cBhvr>
                                        <p:cTn id="28" dur="1000"/>
                                        <p:tgtEl>
                                          <p:spTgt spid="7171">
                                            <p:txEl>
                                              <p:pRg st="8" end="8"/>
                                            </p:txEl>
                                          </p:spTgt>
                                        </p:tgtEl>
                                      </p:cBhvr>
                                    </p:animEffect>
                                    <p:anim calcmode="lin" valueType="num">
                                      <p:cBhvr>
                                        <p:cTn id="29"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10" end="10"/>
                                            </p:txEl>
                                          </p:spTgt>
                                        </p:tgtEl>
                                        <p:attrNameLst>
                                          <p:attrName>style.visibility</p:attrName>
                                        </p:attrNameLst>
                                      </p:cBhvr>
                                      <p:to>
                                        <p:strVal val="visible"/>
                                      </p:to>
                                    </p:set>
                                    <p:animEffect transition="in" filter="fade">
                                      <p:cBhvr>
                                        <p:cTn id="35" dur="1000"/>
                                        <p:tgtEl>
                                          <p:spTgt spid="7171">
                                            <p:txEl>
                                              <p:pRg st="10" end="10"/>
                                            </p:txEl>
                                          </p:spTgt>
                                        </p:tgtEl>
                                      </p:cBhvr>
                                    </p:animEffect>
                                    <p:anim calcmode="lin" valueType="num">
                                      <p:cBhvr>
                                        <p:cTn id="36" dur="10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70CBD-6252-C21A-9018-DB4A0A39595B}"/>
              </a:ext>
            </a:extLst>
          </p:cNvPr>
          <p:cNvSpPr>
            <a:spLocks noGrp="1"/>
          </p:cNvSpPr>
          <p:nvPr>
            <p:ph type="title"/>
          </p:nvPr>
        </p:nvSpPr>
        <p:spPr>
          <a:xfrm>
            <a:off x="756000" y="576000"/>
            <a:ext cx="9552566" cy="1080000"/>
          </a:xfrm>
        </p:spPr>
        <p:txBody>
          <a:bodyPr>
            <a:normAutofit fontScale="90000"/>
          </a:bodyPr>
          <a:lstStyle/>
          <a:p>
            <a:r>
              <a:rPr lang="nl-NL" dirty="0"/>
              <a:t>Strekken van boomkwekerijgewassen</a:t>
            </a:r>
          </a:p>
        </p:txBody>
      </p:sp>
      <p:sp>
        <p:nvSpPr>
          <p:cNvPr id="3" name="Tijdelijke aanduiding voor inhoud 2">
            <a:extLst>
              <a:ext uri="{FF2B5EF4-FFF2-40B4-BE49-F238E27FC236}">
                <a16:creationId xmlns:a16="http://schemas.microsoft.com/office/drawing/2014/main" id="{986B963A-47DD-9F61-AF47-4104075C8A8D}"/>
              </a:ext>
            </a:extLst>
          </p:cNvPr>
          <p:cNvSpPr>
            <a:spLocks noGrp="1"/>
          </p:cNvSpPr>
          <p:nvPr>
            <p:ph idx="1"/>
          </p:nvPr>
        </p:nvSpPr>
        <p:spPr>
          <a:xfrm>
            <a:off x="756000" y="1728000"/>
            <a:ext cx="9036000" cy="4351338"/>
          </a:xfrm>
        </p:spPr>
        <p:txBody>
          <a:bodyPr/>
          <a:lstStyle/>
          <a:p>
            <a:pPr indent="0">
              <a:buNone/>
            </a:pPr>
            <a:r>
              <a:rPr lang="nl-NL" dirty="0"/>
              <a:t>Om in een boomkwekerij buiten te zorgen dat planten minder strekken in de groei, zijn er verschillende strategieën die je kunt toepassen. </a:t>
            </a:r>
          </a:p>
          <a:p>
            <a:pPr indent="0">
              <a:buNone/>
            </a:pPr>
            <a:endParaRPr lang="nl-NL" dirty="0"/>
          </a:p>
          <a:p>
            <a:pPr indent="0">
              <a:buNone/>
            </a:pPr>
            <a:r>
              <a:rPr lang="nl-NL" dirty="0"/>
              <a:t>Strekken wordt vaak veroorzaakt door een gebrek aan licht, onjuiste bemesting of verkeerde weersomstandigheden. </a:t>
            </a:r>
          </a:p>
          <a:p>
            <a:pPr indent="0">
              <a:buNone/>
            </a:pPr>
            <a:endParaRPr lang="nl-NL" dirty="0"/>
          </a:p>
          <a:p>
            <a:pPr indent="0">
              <a:buNone/>
            </a:pPr>
            <a:r>
              <a:rPr lang="nl-NL" dirty="0"/>
              <a:t>Hier zijn specifieke maatregelen die je buiten kunt nemen om strekken te verminderen:</a:t>
            </a:r>
          </a:p>
        </p:txBody>
      </p:sp>
      <p:pic>
        <p:nvPicPr>
          <p:cNvPr id="5" name="Afbeelding 4">
            <a:extLst>
              <a:ext uri="{FF2B5EF4-FFF2-40B4-BE49-F238E27FC236}">
                <a16:creationId xmlns:a16="http://schemas.microsoft.com/office/drawing/2014/main" id="{E1181BC6-200C-9808-D2FB-3C510C05D9B0}"/>
              </a:ext>
            </a:extLst>
          </p:cNvPr>
          <p:cNvPicPr>
            <a:picLocks noChangeAspect="1"/>
          </p:cNvPicPr>
          <p:nvPr/>
        </p:nvPicPr>
        <p:blipFill>
          <a:blip r:embed="rId2"/>
          <a:stretch>
            <a:fillRect/>
          </a:stretch>
        </p:blipFill>
        <p:spPr>
          <a:xfrm>
            <a:off x="9187963" y="4590941"/>
            <a:ext cx="3004038" cy="2151364"/>
          </a:xfrm>
          <a:prstGeom prst="rect">
            <a:avLst/>
          </a:prstGeom>
        </p:spPr>
      </p:pic>
    </p:spTree>
    <p:extLst>
      <p:ext uri="{BB962C8B-B14F-4D97-AF65-F5344CB8AC3E}">
        <p14:creationId xmlns:p14="http://schemas.microsoft.com/office/powerpoint/2010/main" val="2191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548D2-B698-ADF7-E7A7-57163A200D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5F086FC-17A8-1DA5-DB84-BFE02D005C00}"/>
              </a:ext>
            </a:extLst>
          </p:cNvPr>
          <p:cNvSpPr>
            <a:spLocks noGrp="1"/>
          </p:cNvSpPr>
          <p:nvPr>
            <p:ph type="title"/>
          </p:nvPr>
        </p:nvSpPr>
        <p:spPr>
          <a:xfrm>
            <a:off x="756000" y="576000"/>
            <a:ext cx="9552566" cy="1080000"/>
          </a:xfrm>
        </p:spPr>
        <p:txBody>
          <a:bodyPr>
            <a:normAutofit fontScale="90000"/>
          </a:bodyPr>
          <a:lstStyle/>
          <a:p>
            <a:r>
              <a:rPr lang="nl-NL" dirty="0"/>
              <a:t>Strekken van boomkwekerijgewassen</a:t>
            </a:r>
          </a:p>
        </p:txBody>
      </p:sp>
      <p:sp>
        <p:nvSpPr>
          <p:cNvPr id="3" name="Tijdelijke aanduiding voor inhoud 2">
            <a:extLst>
              <a:ext uri="{FF2B5EF4-FFF2-40B4-BE49-F238E27FC236}">
                <a16:creationId xmlns:a16="http://schemas.microsoft.com/office/drawing/2014/main" id="{FABCABD6-5EF2-FAC5-EA12-804808FED29C}"/>
              </a:ext>
            </a:extLst>
          </p:cNvPr>
          <p:cNvSpPr>
            <a:spLocks noGrp="1"/>
          </p:cNvSpPr>
          <p:nvPr>
            <p:ph idx="1"/>
          </p:nvPr>
        </p:nvSpPr>
        <p:spPr>
          <a:xfrm>
            <a:off x="756000" y="1728000"/>
            <a:ext cx="9036000" cy="4351338"/>
          </a:xfrm>
        </p:spPr>
        <p:txBody>
          <a:bodyPr/>
          <a:lstStyle/>
          <a:p>
            <a:pPr indent="0">
              <a:buNone/>
            </a:pPr>
            <a:r>
              <a:rPr lang="nl-NL" b="1" dirty="0"/>
              <a:t>Optimaliseer de plantafstand</a:t>
            </a:r>
          </a:p>
          <a:p>
            <a:pPr indent="0">
              <a:buNone/>
            </a:pPr>
            <a:endParaRPr lang="nl-NL" b="1" dirty="0"/>
          </a:p>
          <a:p>
            <a:pPr marL="342900" indent="-342900"/>
            <a:r>
              <a:rPr lang="nl-NL" dirty="0"/>
              <a:t>Zorg ervoor dat de </a:t>
            </a:r>
            <a:r>
              <a:rPr lang="nl-NL" b="1" dirty="0"/>
              <a:t>planten voldoende ruimte</a:t>
            </a:r>
            <a:r>
              <a:rPr lang="nl-NL" dirty="0"/>
              <a:t> hebben om goed te groeien. Wanneer planten te dicht bij elkaar staan, kunnen ze naar elkaar toe groeien in plaats van krachtig omhoog, wat leidt tot strekken. Door ze op de juiste afstand van elkaar te planten, kunnen ze zich meer vertakken en steviger groeien.</a:t>
            </a:r>
          </a:p>
          <a:p>
            <a:pPr marL="342900" indent="-342900"/>
            <a:endParaRPr lang="nl-NL" dirty="0"/>
          </a:p>
          <a:p>
            <a:pPr marL="342900" indent="-342900"/>
            <a:r>
              <a:rPr lang="nl-NL" dirty="0"/>
              <a:t>Zorg ervoor dat de </a:t>
            </a:r>
            <a:r>
              <a:rPr lang="nl-NL" b="1" dirty="0"/>
              <a:t>plantdichtheid</a:t>
            </a:r>
            <a:r>
              <a:rPr lang="nl-NL" dirty="0"/>
              <a:t> in de boomkwekerij is afgestemd op het type plant dat je kweekt, zodat ze voldoende licht krijgen.</a:t>
            </a:r>
          </a:p>
          <a:p>
            <a:pPr indent="0">
              <a:buNone/>
            </a:pPr>
            <a:endParaRPr lang="nl-NL" dirty="0"/>
          </a:p>
        </p:txBody>
      </p:sp>
      <p:pic>
        <p:nvPicPr>
          <p:cNvPr id="5" name="Afbeelding 4">
            <a:extLst>
              <a:ext uri="{FF2B5EF4-FFF2-40B4-BE49-F238E27FC236}">
                <a16:creationId xmlns:a16="http://schemas.microsoft.com/office/drawing/2014/main" id="{755A5032-4ADE-3F61-85D7-4A57727F71C1}"/>
              </a:ext>
            </a:extLst>
          </p:cNvPr>
          <p:cNvPicPr>
            <a:picLocks noChangeAspect="1"/>
          </p:cNvPicPr>
          <p:nvPr/>
        </p:nvPicPr>
        <p:blipFill>
          <a:blip r:embed="rId2"/>
          <a:stretch>
            <a:fillRect/>
          </a:stretch>
        </p:blipFill>
        <p:spPr>
          <a:xfrm>
            <a:off x="9792000" y="5041910"/>
            <a:ext cx="2396378" cy="1816090"/>
          </a:xfrm>
          <a:prstGeom prst="rect">
            <a:avLst/>
          </a:prstGeom>
        </p:spPr>
      </p:pic>
    </p:spTree>
    <p:extLst>
      <p:ext uri="{BB962C8B-B14F-4D97-AF65-F5344CB8AC3E}">
        <p14:creationId xmlns:p14="http://schemas.microsoft.com/office/powerpoint/2010/main" val="400793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14C96-237E-E144-D3A5-B3B4E415A76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0FB39F7-3E14-0C7C-F7DB-B1DA98E89551}"/>
              </a:ext>
            </a:extLst>
          </p:cNvPr>
          <p:cNvSpPr>
            <a:spLocks noGrp="1"/>
          </p:cNvSpPr>
          <p:nvPr>
            <p:ph type="title"/>
          </p:nvPr>
        </p:nvSpPr>
        <p:spPr>
          <a:xfrm>
            <a:off x="756000" y="576000"/>
            <a:ext cx="9552566" cy="1080000"/>
          </a:xfrm>
        </p:spPr>
        <p:txBody>
          <a:bodyPr>
            <a:normAutofit fontScale="90000"/>
          </a:bodyPr>
          <a:lstStyle/>
          <a:p>
            <a:r>
              <a:rPr lang="nl-NL" dirty="0"/>
              <a:t>Strekken van boomkwekerijgewassen</a:t>
            </a:r>
          </a:p>
        </p:txBody>
      </p:sp>
      <p:sp>
        <p:nvSpPr>
          <p:cNvPr id="3" name="Tijdelijke aanduiding voor inhoud 2">
            <a:extLst>
              <a:ext uri="{FF2B5EF4-FFF2-40B4-BE49-F238E27FC236}">
                <a16:creationId xmlns:a16="http://schemas.microsoft.com/office/drawing/2014/main" id="{659DCAC5-1445-57A7-FD91-BEA3AEE8D407}"/>
              </a:ext>
            </a:extLst>
          </p:cNvPr>
          <p:cNvSpPr>
            <a:spLocks noGrp="1"/>
          </p:cNvSpPr>
          <p:nvPr>
            <p:ph idx="1"/>
          </p:nvPr>
        </p:nvSpPr>
        <p:spPr>
          <a:xfrm>
            <a:off x="756000" y="1728000"/>
            <a:ext cx="9036000" cy="4351338"/>
          </a:xfrm>
        </p:spPr>
        <p:txBody>
          <a:bodyPr>
            <a:normAutofit lnSpcReduction="10000"/>
          </a:bodyPr>
          <a:lstStyle/>
          <a:p>
            <a:pPr indent="0">
              <a:buNone/>
            </a:pPr>
            <a:r>
              <a:rPr lang="nl-NL" b="1" dirty="0"/>
              <a:t>Zorg voor voldoende zonlicht</a:t>
            </a:r>
          </a:p>
          <a:p>
            <a:pPr indent="0">
              <a:buNone/>
            </a:pPr>
            <a:endParaRPr lang="nl-NL" b="1" dirty="0"/>
          </a:p>
          <a:p>
            <a:pPr marL="342900" indent="-342900"/>
            <a:r>
              <a:rPr lang="nl-NL" b="1" dirty="0"/>
              <a:t>Licht is essentieel</a:t>
            </a:r>
            <a:r>
              <a:rPr lang="nl-NL" dirty="0"/>
              <a:t> voor de gezondheid van planten. Als de planten te veel schaduw ervaren, zullen ze sneller strekken in hun poging om naar het licht toe te groeien. Dit kan vooral een probleem zijn bij het kweken van planten onder bomen of in omgevingen met hoge muren die schaduw werpen.</a:t>
            </a:r>
          </a:p>
          <a:p>
            <a:pPr marL="342900" indent="-342900"/>
            <a:endParaRPr lang="nl-NL" dirty="0"/>
          </a:p>
          <a:p>
            <a:pPr marL="342900" indent="-342900"/>
            <a:r>
              <a:rPr lang="nl-NL" b="1" dirty="0"/>
              <a:t>Verwijder overbodige schaduw</a:t>
            </a:r>
            <a:r>
              <a:rPr lang="nl-NL" dirty="0"/>
              <a:t> door bomen of andere belemmeringen te snoeien, zodat de planten meer direct zonlicht krijgen. Als dat niet mogelijk is, overweeg dan om de plantbedden zo in te richten dat de planten zoveel mogelijk licht krijgen, bijvoorbeeld door ze aan de zuidkant te planten.</a:t>
            </a:r>
          </a:p>
          <a:p>
            <a:pPr indent="0">
              <a:buNone/>
            </a:pPr>
            <a:endParaRPr lang="nl-NL" dirty="0"/>
          </a:p>
        </p:txBody>
      </p:sp>
      <p:pic>
        <p:nvPicPr>
          <p:cNvPr id="5" name="Afbeelding 4">
            <a:extLst>
              <a:ext uri="{FF2B5EF4-FFF2-40B4-BE49-F238E27FC236}">
                <a16:creationId xmlns:a16="http://schemas.microsoft.com/office/drawing/2014/main" id="{AAA27314-1388-94BF-0627-E775AEC63445}"/>
              </a:ext>
            </a:extLst>
          </p:cNvPr>
          <p:cNvPicPr>
            <a:picLocks noChangeAspect="1"/>
          </p:cNvPicPr>
          <p:nvPr/>
        </p:nvPicPr>
        <p:blipFill>
          <a:blip r:embed="rId2"/>
          <a:stretch>
            <a:fillRect/>
          </a:stretch>
        </p:blipFill>
        <p:spPr>
          <a:xfrm>
            <a:off x="9792000" y="5276629"/>
            <a:ext cx="2400000" cy="1581371"/>
          </a:xfrm>
          <a:prstGeom prst="rect">
            <a:avLst/>
          </a:prstGeom>
        </p:spPr>
      </p:pic>
    </p:spTree>
    <p:extLst>
      <p:ext uri="{BB962C8B-B14F-4D97-AF65-F5344CB8AC3E}">
        <p14:creationId xmlns:p14="http://schemas.microsoft.com/office/powerpoint/2010/main" val="414183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DCB4E-13B2-ADE3-DE36-FBE0228446E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6A69A35-5F4F-BD51-1534-B6208A00DFC1}"/>
              </a:ext>
            </a:extLst>
          </p:cNvPr>
          <p:cNvSpPr>
            <a:spLocks noGrp="1"/>
          </p:cNvSpPr>
          <p:nvPr>
            <p:ph type="title"/>
          </p:nvPr>
        </p:nvSpPr>
        <p:spPr>
          <a:xfrm>
            <a:off x="756000" y="576000"/>
            <a:ext cx="9552566" cy="1080000"/>
          </a:xfrm>
        </p:spPr>
        <p:txBody>
          <a:bodyPr>
            <a:normAutofit fontScale="90000"/>
          </a:bodyPr>
          <a:lstStyle/>
          <a:p>
            <a:r>
              <a:rPr lang="nl-NL" dirty="0"/>
              <a:t>Strekken van boomkwekerijgewassen</a:t>
            </a:r>
          </a:p>
        </p:txBody>
      </p:sp>
      <p:sp>
        <p:nvSpPr>
          <p:cNvPr id="3" name="Tijdelijke aanduiding voor inhoud 2">
            <a:extLst>
              <a:ext uri="{FF2B5EF4-FFF2-40B4-BE49-F238E27FC236}">
                <a16:creationId xmlns:a16="http://schemas.microsoft.com/office/drawing/2014/main" id="{3003BA51-1587-AD86-DF8E-9141D036EFC9}"/>
              </a:ext>
            </a:extLst>
          </p:cNvPr>
          <p:cNvSpPr>
            <a:spLocks noGrp="1"/>
          </p:cNvSpPr>
          <p:nvPr>
            <p:ph idx="1"/>
          </p:nvPr>
        </p:nvSpPr>
        <p:spPr>
          <a:xfrm>
            <a:off x="756000" y="1728000"/>
            <a:ext cx="9036000" cy="4351338"/>
          </a:xfrm>
        </p:spPr>
        <p:txBody>
          <a:bodyPr/>
          <a:lstStyle/>
          <a:p>
            <a:pPr indent="0">
              <a:buNone/>
            </a:pPr>
            <a:r>
              <a:rPr lang="nl-NL" b="1" dirty="0"/>
              <a:t>Beperk stikstofbemesting</a:t>
            </a:r>
          </a:p>
          <a:p>
            <a:pPr indent="0">
              <a:buNone/>
            </a:pPr>
            <a:endParaRPr lang="nl-NL" b="1" dirty="0"/>
          </a:p>
          <a:p>
            <a:pPr marL="342900" indent="-342900"/>
            <a:r>
              <a:rPr lang="nl-NL" b="1" dirty="0"/>
              <a:t>Te veel stikstof</a:t>
            </a:r>
            <a:r>
              <a:rPr lang="nl-NL" dirty="0"/>
              <a:t> kan de groeisnelheid van planten verhogen, wat vaak resulteert in zwakke, langgerekte groei. Zorg ervoor dat je bemesting goed gebalanceerd is, met een focus op een </a:t>
            </a:r>
            <a:r>
              <a:rPr lang="nl-NL" b="1" dirty="0"/>
              <a:t>lager stikstofgehalte</a:t>
            </a:r>
            <a:r>
              <a:rPr lang="nl-NL" dirty="0"/>
              <a:t> in de beginfasen van de groei.</a:t>
            </a:r>
          </a:p>
          <a:p>
            <a:pPr marL="342900" indent="-342900"/>
            <a:endParaRPr lang="nl-NL" dirty="0"/>
          </a:p>
          <a:p>
            <a:pPr marL="342900" indent="-342900"/>
            <a:r>
              <a:rPr lang="nl-NL" dirty="0"/>
              <a:t>Gebruik in plaats daarvan een meer </a:t>
            </a:r>
            <a:r>
              <a:rPr lang="nl-NL" b="1" dirty="0"/>
              <a:t>evenwichtige meststof</a:t>
            </a:r>
            <a:r>
              <a:rPr lang="nl-NL" dirty="0"/>
              <a:t> die ook voldoende fosfor (voor wortelgroei) en kalium (voor stevige groei) bevat. Dit bevordert een gezonde en stevige plantengroei.</a:t>
            </a:r>
          </a:p>
          <a:p>
            <a:pPr indent="0">
              <a:buNone/>
            </a:pPr>
            <a:endParaRPr lang="nl-NL" dirty="0"/>
          </a:p>
        </p:txBody>
      </p:sp>
      <p:pic>
        <p:nvPicPr>
          <p:cNvPr id="5" name="Afbeelding 4">
            <a:extLst>
              <a:ext uri="{FF2B5EF4-FFF2-40B4-BE49-F238E27FC236}">
                <a16:creationId xmlns:a16="http://schemas.microsoft.com/office/drawing/2014/main" id="{86CD20CE-DBC9-D32F-6FAC-FEF9FF386C45}"/>
              </a:ext>
            </a:extLst>
          </p:cNvPr>
          <p:cNvPicPr>
            <a:picLocks noChangeAspect="1"/>
          </p:cNvPicPr>
          <p:nvPr/>
        </p:nvPicPr>
        <p:blipFill>
          <a:blip r:embed="rId2"/>
          <a:stretch>
            <a:fillRect/>
          </a:stretch>
        </p:blipFill>
        <p:spPr>
          <a:xfrm>
            <a:off x="9553246" y="4691103"/>
            <a:ext cx="2525322" cy="2087766"/>
          </a:xfrm>
          <a:prstGeom prst="rect">
            <a:avLst/>
          </a:prstGeom>
        </p:spPr>
      </p:pic>
    </p:spTree>
    <p:extLst>
      <p:ext uri="{BB962C8B-B14F-4D97-AF65-F5344CB8AC3E}">
        <p14:creationId xmlns:p14="http://schemas.microsoft.com/office/powerpoint/2010/main" val="56587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4762B-9F2E-BD6B-9D1D-7181878F770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CF26AC2-4AEF-CB1E-7F23-AC24F34BFF1F}"/>
              </a:ext>
            </a:extLst>
          </p:cNvPr>
          <p:cNvSpPr>
            <a:spLocks noGrp="1"/>
          </p:cNvSpPr>
          <p:nvPr>
            <p:ph type="title"/>
          </p:nvPr>
        </p:nvSpPr>
        <p:spPr>
          <a:xfrm>
            <a:off x="756000" y="576000"/>
            <a:ext cx="9552566" cy="1080000"/>
          </a:xfrm>
        </p:spPr>
        <p:txBody>
          <a:bodyPr>
            <a:normAutofit fontScale="90000"/>
          </a:bodyPr>
          <a:lstStyle/>
          <a:p>
            <a:r>
              <a:rPr lang="nl-NL" dirty="0"/>
              <a:t>Strekken van boomkwekerijgewassen</a:t>
            </a:r>
          </a:p>
        </p:txBody>
      </p:sp>
      <p:sp>
        <p:nvSpPr>
          <p:cNvPr id="3" name="Tijdelijke aanduiding voor inhoud 2">
            <a:extLst>
              <a:ext uri="{FF2B5EF4-FFF2-40B4-BE49-F238E27FC236}">
                <a16:creationId xmlns:a16="http://schemas.microsoft.com/office/drawing/2014/main" id="{4FC5651E-24F9-46A6-2815-A3E339EF67EF}"/>
              </a:ext>
            </a:extLst>
          </p:cNvPr>
          <p:cNvSpPr>
            <a:spLocks noGrp="1"/>
          </p:cNvSpPr>
          <p:nvPr>
            <p:ph idx="1"/>
          </p:nvPr>
        </p:nvSpPr>
        <p:spPr>
          <a:xfrm>
            <a:off x="756000" y="1728000"/>
            <a:ext cx="9036000" cy="4351338"/>
          </a:xfrm>
        </p:spPr>
        <p:txBody>
          <a:bodyPr/>
          <a:lstStyle/>
          <a:p>
            <a:pPr indent="0">
              <a:buNone/>
            </a:pPr>
            <a:r>
              <a:rPr lang="nl-NL" b="1" dirty="0"/>
              <a:t>Controleer de watergift</a:t>
            </a:r>
          </a:p>
          <a:p>
            <a:pPr indent="0">
              <a:buNone/>
            </a:pPr>
            <a:endParaRPr lang="nl-NL" b="1" dirty="0"/>
          </a:p>
          <a:p>
            <a:pPr marL="342900" indent="-342900"/>
            <a:r>
              <a:rPr lang="nl-NL" b="1" dirty="0"/>
              <a:t>Te veel water</a:t>
            </a:r>
            <a:r>
              <a:rPr lang="nl-NL" dirty="0"/>
              <a:t> kan zorgen voor overmatige groei, wat kan leiden tot strekking. Zorg ervoor dat de bodem goed doorlatend is en dat je alleen water geeft wanneer dat nodig is.</a:t>
            </a:r>
          </a:p>
          <a:p>
            <a:pPr marL="342900" indent="-342900"/>
            <a:endParaRPr lang="nl-NL" dirty="0"/>
          </a:p>
          <a:p>
            <a:pPr marL="342900" indent="-342900"/>
            <a:r>
              <a:rPr lang="nl-NL" dirty="0"/>
              <a:t>Het is belangrijk om </a:t>
            </a:r>
            <a:r>
              <a:rPr lang="nl-NL" b="1" dirty="0" err="1"/>
              <a:t>overbewatering</a:t>
            </a:r>
            <a:r>
              <a:rPr lang="nl-NL" dirty="0"/>
              <a:t> te vermijden, vooral als de planten in een regenseizoen terechtkomen. Zorg voor een goed drainagesysteem om waterstilstand te voorkomen.</a:t>
            </a:r>
          </a:p>
          <a:p>
            <a:pPr indent="0">
              <a:buNone/>
            </a:pPr>
            <a:endParaRPr lang="nl-NL" dirty="0"/>
          </a:p>
        </p:txBody>
      </p:sp>
      <p:pic>
        <p:nvPicPr>
          <p:cNvPr id="5" name="Afbeelding 4">
            <a:extLst>
              <a:ext uri="{FF2B5EF4-FFF2-40B4-BE49-F238E27FC236}">
                <a16:creationId xmlns:a16="http://schemas.microsoft.com/office/drawing/2014/main" id="{9B9C4118-B77C-23C3-6A3A-115755FC09D2}"/>
              </a:ext>
            </a:extLst>
          </p:cNvPr>
          <p:cNvPicPr>
            <a:picLocks noChangeAspect="1"/>
          </p:cNvPicPr>
          <p:nvPr/>
        </p:nvPicPr>
        <p:blipFill>
          <a:blip r:embed="rId2"/>
          <a:stretch>
            <a:fillRect/>
          </a:stretch>
        </p:blipFill>
        <p:spPr>
          <a:xfrm>
            <a:off x="9574823" y="4624419"/>
            <a:ext cx="2498980" cy="2163296"/>
          </a:xfrm>
          <a:prstGeom prst="rect">
            <a:avLst/>
          </a:prstGeom>
        </p:spPr>
      </p:pic>
    </p:spTree>
    <p:extLst>
      <p:ext uri="{BB962C8B-B14F-4D97-AF65-F5344CB8AC3E}">
        <p14:creationId xmlns:p14="http://schemas.microsoft.com/office/powerpoint/2010/main" val="131932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20B4C-6364-9DEA-B32D-0C58C41BF86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E834937-3FF8-C927-6366-AD112BA95130}"/>
              </a:ext>
            </a:extLst>
          </p:cNvPr>
          <p:cNvSpPr>
            <a:spLocks noGrp="1"/>
          </p:cNvSpPr>
          <p:nvPr>
            <p:ph type="title"/>
          </p:nvPr>
        </p:nvSpPr>
        <p:spPr>
          <a:xfrm>
            <a:off x="756000" y="576000"/>
            <a:ext cx="9552566" cy="1080000"/>
          </a:xfrm>
        </p:spPr>
        <p:txBody>
          <a:bodyPr>
            <a:normAutofit fontScale="90000"/>
          </a:bodyPr>
          <a:lstStyle/>
          <a:p>
            <a:r>
              <a:rPr lang="nl-NL" dirty="0"/>
              <a:t>Strekken van boomkwekerijgewassen</a:t>
            </a:r>
          </a:p>
        </p:txBody>
      </p:sp>
      <p:sp>
        <p:nvSpPr>
          <p:cNvPr id="3" name="Tijdelijke aanduiding voor inhoud 2">
            <a:extLst>
              <a:ext uri="{FF2B5EF4-FFF2-40B4-BE49-F238E27FC236}">
                <a16:creationId xmlns:a16="http://schemas.microsoft.com/office/drawing/2014/main" id="{333F01FA-F13A-38B0-A8B6-18933A9EDE01}"/>
              </a:ext>
            </a:extLst>
          </p:cNvPr>
          <p:cNvSpPr>
            <a:spLocks noGrp="1"/>
          </p:cNvSpPr>
          <p:nvPr>
            <p:ph idx="1"/>
          </p:nvPr>
        </p:nvSpPr>
        <p:spPr>
          <a:xfrm>
            <a:off x="756000" y="1728000"/>
            <a:ext cx="9036000" cy="4351338"/>
          </a:xfrm>
        </p:spPr>
        <p:txBody>
          <a:bodyPr>
            <a:normAutofit lnSpcReduction="10000"/>
          </a:bodyPr>
          <a:lstStyle/>
          <a:p>
            <a:pPr indent="0">
              <a:buNone/>
            </a:pPr>
            <a:r>
              <a:rPr lang="nl-NL" b="1" dirty="0"/>
              <a:t>Gebruik windbescherming</a:t>
            </a:r>
          </a:p>
          <a:p>
            <a:pPr indent="0">
              <a:buNone/>
            </a:pPr>
            <a:endParaRPr lang="nl-NL" b="1" dirty="0"/>
          </a:p>
          <a:p>
            <a:pPr marL="342900" indent="-342900"/>
            <a:r>
              <a:rPr lang="nl-NL" b="1" dirty="0"/>
              <a:t>Wind</a:t>
            </a:r>
            <a:r>
              <a:rPr lang="nl-NL" dirty="0"/>
              <a:t> kan helpen om de stevigheid van planten te bevorderen doordat het de celwanden versterkt. In een boomkwekerij is het belangrijk om planten </a:t>
            </a:r>
            <a:r>
              <a:rPr lang="nl-NL" b="1" dirty="0"/>
              <a:t>matig bloot te stellen aan de wind</a:t>
            </a:r>
            <a:r>
              <a:rPr lang="nl-NL" dirty="0"/>
              <a:t>, zodat ze stevig genoeg worden om niet te strekken.</a:t>
            </a:r>
          </a:p>
          <a:p>
            <a:pPr marL="342900" indent="-342900"/>
            <a:endParaRPr lang="nl-NL" dirty="0"/>
          </a:p>
          <a:p>
            <a:pPr marL="342900" indent="-342900"/>
            <a:r>
              <a:rPr lang="nl-NL" dirty="0"/>
              <a:t>Als je kwekerij zich in een winderig gebied bevindt, kun je ook overwegen om een </a:t>
            </a:r>
            <a:r>
              <a:rPr lang="nl-NL" b="1" dirty="0"/>
              <a:t>windscherm</a:t>
            </a:r>
            <a:r>
              <a:rPr lang="nl-NL" dirty="0"/>
              <a:t> of </a:t>
            </a:r>
            <a:r>
              <a:rPr lang="nl-NL" b="1" dirty="0"/>
              <a:t>hekken</a:t>
            </a:r>
            <a:r>
              <a:rPr lang="nl-NL" dirty="0"/>
              <a:t> te plaatsen die de wind geleiden maar niet blokkeren, zodat de planten de voordelen van de wind ervaren, zonder dat ze te veel worden verzwakt door te harde wind.</a:t>
            </a:r>
          </a:p>
          <a:p>
            <a:pPr indent="0">
              <a:buNone/>
            </a:pPr>
            <a:endParaRPr lang="nl-NL" b="1" dirty="0"/>
          </a:p>
          <a:p>
            <a:pPr indent="0">
              <a:buNone/>
            </a:pPr>
            <a:endParaRPr lang="nl-NL" dirty="0"/>
          </a:p>
        </p:txBody>
      </p:sp>
      <p:pic>
        <p:nvPicPr>
          <p:cNvPr id="5" name="Afbeelding 4">
            <a:extLst>
              <a:ext uri="{FF2B5EF4-FFF2-40B4-BE49-F238E27FC236}">
                <a16:creationId xmlns:a16="http://schemas.microsoft.com/office/drawing/2014/main" id="{360B67BC-8A56-D1A9-B7F3-954060BCCFE0}"/>
              </a:ext>
            </a:extLst>
          </p:cNvPr>
          <p:cNvPicPr>
            <a:picLocks noChangeAspect="1"/>
          </p:cNvPicPr>
          <p:nvPr/>
        </p:nvPicPr>
        <p:blipFill>
          <a:blip r:embed="rId2"/>
          <a:stretch>
            <a:fillRect/>
          </a:stretch>
        </p:blipFill>
        <p:spPr>
          <a:xfrm>
            <a:off x="9482764" y="4874497"/>
            <a:ext cx="2615231" cy="1886788"/>
          </a:xfrm>
          <a:prstGeom prst="rect">
            <a:avLst/>
          </a:prstGeom>
        </p:spPr>
      </p:pic>
    </p:spTree>
    <p:extLst>
      <p:ext uri="{BB962C8B-B14F-4D97-AF65-F5344CB8AC3E}">
        <p14:creationId xmlns:p14="http://schemas.microsoft.com/office/powerpoint/2010/main" val="65648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49813-CA18-BC24-FA43-F0F50FA52D4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F36AD01-53C4-B947-9230-94C2E170B488}"/>
              </a:ext>
            </a:extLst>
          </p:cNvPr>
          <p:cNvSpPr>
            <a:spLocks noGrp="1"/>
          </p:cNvSpPr>
          <p:nvPr>
            <p:ph type="title"/>
          </p:nvPr>
        </p:nvSpPr>
        <p:spPr>
          <a:xfrm>
            <a:off x="756000" y="576000"/>
            <a:ext cx="9552566" cy="1080000"/>
          </a:xfrm>
        </p:spPr>
        <p:txBody>
          <a:bodyPr>
            <a:normAutofit fontScale="90000"/>
          </a:bodyPr>
          <a:lstStyle/>
          <a:p>
            <a:r>
              <a:rPr lang="nl-NL" dirty="0"/>
              <a:t>Strekken van boomkwekerijgewassen</a:t>
            </a:r>
          </a:p>
        </p:txBody>
      </p:sp>
      <p:sp>
        <p:nvSpPr>
          <p:cNvPr id="3" name="Tijdelijke aanduiding voor inhoud 2">
            <a:extLst>
              <a:ext uri="{FF2B5EF4-FFF2-40B4-BE49-F238E27FC236}">
                <a16:creationId xmlns:a16="http://schemas.microsoft.com/office/drawing/2014/main" id="{C0DF1A43-32A4-DFA6-25F5-80E745FE378C}"/>
              </a:ext>
            </a:extLst>
          </p:cNvPr>
          <p:cNvSpPr>
            <a:spLocks noGrp="1"/>
          </p:cNvSpPr>
          <p:nvPr>
            <p:ph idx="1"/>
          </p:nvPr>
        </p:nvSpPr>
        <p:spPr>
          <a:xfrm>
            <a:off x="755999" y="1728000"/>
            <a:ext cx="9449049" cy="4351338"/>
          </a:xfrm>
        </p:spPr>
        <p:txBody>
          <a:bodyPr/>
          <a:lstStyle/>
          <a:p>
            <a:pPr indent="0">
              <a:buNone/>
            </a:pPr>
            <a:r>
              <a:rPr lang="nl-NL" b="1" dirty="0"/>
              <a:t>Zorg voor goede bodemstructuur</a:t>
            </a:r>
          </a:p>
          <a:p>
            <a:pPr indent="0">
              <a:buNone/>
            </a:pPr>
            <a:endParaRPr lang="nl-NL" b="1" dirty="0"/>
          </a:p>
          <a:p>
            <a:pPr marL="342900" indent="-342900"/>
            <a:r>
              <a:rPr lang="nl-NL" dirty="0"/>
              <a:t>Zorg ervoor dat de bodem goed doorlatend is, maar ook voldoende voedingsstoffen bevat. </a:t>
            </a:r>
            <a:r>
              <a:rPr lang="nl-NL" b="1" dirty="0"/>
              <a:t>Compacte of slecht doorlatende bodems</a:t>
            </a:r>
            <a:r>
              <a:rPr lang="nl-NL" dirty="0"/>
              <a:t> kunnen de wortels belemmeren, waardoor de planten minder stevig groeien en meer gaan strekken.</a:t>
            </a:r>
          </a:p>
          <a:p>
            <a:pPr marL="342900" indent="-342900"/>
            <a:endParaRPr lang="nl-NL" dirty="0"/>
          </a:p>
          <a:p>
            <a:pPr marL="342900" indent="-342900"/>
            <a:r>
              <a:rPr lang="nl-NL" b="1" dirty="0"/>
              <a:t>Vermijd zware kleigronden</a:t>
            </a:r>
            <a:r>
              <a:rPr lang="nl-NL" dirty="0"/>
              <a:t> die snel opdrogen of water vasthouden. Meng organisch materiaal zoals compost door de bodem om de structuur te verbeteren en de wortelontwikkeling te bevorderen.</a:t>
            </a:r>
          </a:p>
          <a:p>
            <a:pPr indent="0">
              <a:buNone/>
            </a:pPr>
            <a:endParaRPr lang="nl-NL" b="1" dirty="0"/>
          </a:p>
          <a:p>
            <a:pPr indent="0">
              <a:buNone/>
            </a:pPr>
            <a:endParaRPr lang="nl-NL" dirty="0"/>
          </a:p>
        </p:txBody>
      </p:sp>
      <p:pic>
        <p:nvPicPr>
          <p:cNvPr id="5" name="Afbeelding 4">
            <a:extLst>
              <a:ext uri="{FF2B5EF4-FFF2-40B4-BE49-F238E27FC236}">
                <a16:creationId xmlns:a16="http://schemas.microsoft.com/office/drawing/2014/main" id="{FF2A283B-4D0A-B175-8D2C-194A5891E338}"/>
              </a:ext>
            </a:extLst>
          </p:cNvPr>
          <p:cNvPicPr>
            <a:picLocks noChangeAspect="1"/>
          </p:cNvPicPr>
          <p:nvPr/>
        </p:nvPicPr>
        <p:blipFill>
          <a:blip r:embed="rId2"/>
          <a:stretch>
            <a:fillRect/>
          </a:stretch>
        </p:blipFill>
        <p:spPr>
          <a:xfrm>
            <a:off x="10004708" y="5416062"/>
            <a:ext cx="2118945" cy="1441938"/>
          </a:xfrm>
          <a:prstGeom prst="rect">
            <a:avLst/>
          </a:prstGeom>
        </p:spPr>
      </p:pic>
    </p:spTree>
    <p:extLst>
      <p:ext uri="{BB962C8B-B14F-4D97-AF65-F5344CB8AC3E}">
        <p14:creationId xmlns:p14="http://schemas.microsoft.com/office/powerpoint/2010/main" val="47184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44459-F8B9-2D34-EECC-EA959A08A34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16E2389-14DD-49B1-DB66-874BE4A1BD83}"/>
              </a:ext>
            </a:extLst>
          </p:cNvPr>
          <p:cNvSpPr>
            <a:spLocks noGrp="1"/>
          </p:cNvSpPr>
          <p:nvPr>
            <p:ph type="title"/>
          </p:nvPr>
        </p:nvSpPr>
        <p:spPr>
          <a:xfrm>
            <a:off x="756000" y="576000"/>
            <a:ext cx="9552566" cy="1080000"/>
          </a:xfrm>
        </p:spPr>
        <p:txBody>
          <a:bodyPr>
            <a:normAutofit fontScale="90000"/>
          </a:bodyPr>
          <a:lstStyle/>
          <a:p>
            <a:r>
              <a:rPr lang="nl-NL" dirty="0"/>
              <a:t>Strekken van boomkwekerijgewassen</a:t>
            </a:r>
          </a:p>
        </p:txBody>
      </p:sp>
      <p:sp>
        <p:nvSpPr>
          <p:cNvPr id="3" name="Tijdelijke aanduiding voor inhoud 2">
            <a:extLst>
              <a:ext uri="{FF2B5EF4-FFF2-40B4-BE49-F238E27FC236}">
                <a16:creationId xmlns:a16="http://schemas.microsoft.com/office/drawing/2014/main" id="{BF886AAF-3F3F-0351-AFAE-69309ECF6DA9}"/>
              </a:ext>
            </a:extLst>
          </p:cNvPr>
          <p:cNvSpPr>
            <a:spLocks noGrp="1"/>
          </p:cNvSpPr>
          <p:nvPr>
            <p:ph idx="1"/>
          </p:nvPr>
        </p:nvSpPr>
        <p:spPr>
          <a:xfrm>
            <a:off x="756000" y="1728000"/>
            <a:ext cx="9036000" cy="4351338"/>
          </a:xfrm>
        </p:spPr>
        <p:txBody>
          <a:bodyPr/>
          <a:lstStyle/>
          <a:p>
            <a:pPr indent="0">
              <a:buNone/>
            </a:pPr>
            <a:r>
              <a:rPr lang="nl-NL" b="1" dirty="0"/>
              <a:t>Snoei en vorm de planten</a:t>
            </a:r>
          </a:p>
          <a:p>
            <a:pPr indent="0">
              <a:buNone/>
            </a:pPr>
            <a:endParaRPr lang="nl-NL" b="1" dirty="0"/>
          </a:p>
          <a:p>
            <a:pPr marL="342900" indent="-342900"/>
            <a:r>
              <a:rPr lang="nl-NL" dirty="0"/>
              <a:t>Regelmatig </a:t>
            </a:r>
            <a:r>
              <a:rPr lang="nl-NL" b="1" dirty="0"/>
              <a:t>snoeien</a:t>
            </a:r>
            <a:r>
              <a:rPr lang="nl-NL" dirty="0"/>
              <a:t> kan helpen om de groei te sturen en de planten compacter te houden. Door de top van de plant te snoeien, stimuleer je vaak de groei van zijtakken, wat zorgt voor een </a:t>
            </a:r>
            <a:r>
              <a:rPr lang="nl-NL" dirty="0" err="1"/>
              <a:t>bushy</a:t>
            </a:r>
            <a:r>
              <a:rPr lang="nl-NL" dirty="0"/>
              <a:t> (vertakte) vorm in plaats van lange, stijve stammen.</a:t>
            </a:r>
          </a:p>
          <a:p>
            <a:pPr marL="342900" indent="-342900"/>
            <a:endParaRPr lang="nl-NL" dirty="0"/>
          </a:p>
          <a:p>
            <a:pPr marL="342900" indent="-342900"/>
            <a:r>
              <a:rPr lang="nl-NL" dirty="0"/>
              <a:t>Snoei de planten vroeg in het seizoen of wanneer ze nog jong zijn, zodat de energie naar de zijtakken gaat in plaats van in de lengtegroei.</a:t>
            </a:r>
          </a:p>
          <a:p>
            <a:pPr indent="0">
              <a:buNone/>
            </a:pPr>
            <a:endParaRPr lang="nl-NL" b="1" dirty="0"/>
          </a:p>
          <a:p>
            <a:pPr indent="0">
              <a:buNone/>
            </a:pPr>
            <a:endParaRPr lang="nl-NL" dirty="0"/>
          </a:p>
        </p:txBody>
      </p:sp>
      <p:pic>
        <p:nvPicPr>
          <p:cNvPr id="5" name="Afbeelding 4">
            <a:extLst>
              <a:ext uri="{FF2B5EF4-FFF2-40B4-BE49-F238E27FC236}">
                <a16:creationId xmlns:a16="http://schemas.microsoft.com/office/drawing/2014/main" id="{BCF6AC0B-9C24-77FF-8E3A-928EC3575650}"/>
              </a:ext>
            </a:extLst>
          </p:cNvPr>
          <p:cNvPicPr>
            <a:picLocks noChangeAspect="1"/>
          </p:cNvPicPr>
          <p:nvPr/>
        </p:nvPicPr>
        <p:blipFill>
          <a:blip r:embed="rId2"/>
          <a:stretch>
            <a:fillRect/>
          </a:stretch>
        </p:blipFill>
        <p:spPr>
          <a:xfrm>
            <a:off x="9362517" y="5383916"/>
            <a:ext cx="2734057" cy="1390844"/>
          </a:xfrm>
          <a:prstGeom prst="rect">
            <a:avLst/>
          </a:prstGeom>
        </p:spPr>
      </p:pic>
    </p:spTree>
    <p:extLst>
      <p:ext uri="{BB962C8B-B14F-4D97-AF65-F5344CB8AC3E}">
        <p14:creationId xmlns:p14="http://schemas.microsoft.com/office/powerpoint/2010/main" val="147717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Gibberellinen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786482" cy="4738260"/>
          </a:xfrm>
        </p:spPr>
        <p:txBody>
          <a:bodyPr>
            <a:normAutofit/>
          </a:bodyPr>
          <a:lstStyle/>
          <a:p>
            <a:pPr indent="0">
              <a:buNone/>
            </a:pPr>
            <a:r>
              <a:rPr lang="nl-NL" dirty="0"/>
              <a:t>Gibberellinen zijn </a:t>
            </a:r>
            <a:r>
              <a:rPr lang="nl-NL" dirty="0" err="1"/>
              <a:t>planten-hormonen</a:t>
            </a:r>
            <a:r>
              <a:rPr lang="nl-NL" dirty="0"/>
              <a:t> die een cruciale rol spelen bij de van groei van planten.</a:t>
            </a:r>
          </a:p>
          <a:p>
            <a:pPr indent="0">
              <a:buNone/>
            </a:pPr>
            <a:endParaRPr lang="nl-NL" dirty="0"/>
          </a:p>
          <a:p>
            <a:pPr indent="0">
              <a:buNone/>
            </a:pPr>
            <a:r>
              <a:rPr lang="nl-NL" dirty="0"/>
              <a:t>Ze zijn vooral bekend om hun vermogen om </a:t>
            </a:r>
            <a:r>
              <a:rPr lang="nl-NL" dirty="0" err="1"/>
              <a:t>celstrekking</a:t>
            </a:r>
            <a:r>
              <a:rPr lang="nl-NL" dirty="0"/>
              <a:t> te bevorderen.</a:t>
            </a:r>
          </a:p>
          <a:p>
            <a:pPr indent="0">
              <a:buNone/>
            </a:pPr>
            <a:endParaRPr lang="nl-NL" dirty="0"/>
          </a:p>
          <a:p>
            <a:pPr indent="0">
              <a:buNone/>
            </a:pPr>
            <a:r>
              <a:rPr lang="nl-NL" b="1" dirty="0"/>
              <a:t>Belangrijke functies van gibberellinen:</a:t>
            </a:r>
          </a:p>
          <a:p>
            <a:pPr lvl="1"/>
            <a:r>
              <a:rPr lang="nl-NL" dirty="0"/>
              <a:t>Ze bevorderen de lengtegroei van stengels en internodiën (de stukken stengel tussen de bladeren), waardoor planten hoger worden.</a:t>
            </a:r>
          </a:p>
          <a:p>
            <a:pPr indent="0">
              <a:buNone/>
              <a:defRPr/>
            </a:pPr>
            <a:endParaRPr lang="nl-NL" dirty="0"/>
          </a:p>
        </p:txBody>
      </p:sp>
      <p:pic>
        <p:nvPicPr>
          <p:cNvPr id="2" name="Afbeelding 1">
            <a:extLst>
              <a:ext uri="{FF2B5EF4-FFF2-40B4-BE49-F238E27FC236}">
                <a16:creationId xmlns:a16="http://schemas.microsoft.com/office/drawing/2014/main" id="{ECE674EC-BE4A-9055-828E-BE2B7853D487}"/>
              </a:ext>
            </a:extLst>
          </p:cNvPr>
          <p:cNvPicPr>
            <a:picLocks noChangeAspect="1"/>
          </p:cNvPicPr>
          <p:nvPr/>
        </p:nvPicPr>
        <p:blipFill>
          <a:blip r:embed="rId3"/>
          <a:stretch>
            <a:fillRect/>
          </a:stretch>
        </p:blipFill>
        <p:spPr>
          <a:xfrm>
            <a:off x="7853613" y="4065815"/>
            <a:ext cx="4338387" cy="2437622"/>
          </a:xfrm>
          <a:prstGeom prst="rect">
            <a:avLst/>
          </a:prstGeom>
        </p:spPr>
      </p:pic>
    </p:spTree>
    <p:extLst>
      <p:ext uri="{BB962C8B-B14F-4D97-AF65-F5344CB8AC3E}">
        <p14:creationId xmlns:p14="http://schemas.microsoft.com/office/powerpoint/2010/main" val="17536988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animEffect transition="in" filter="fade">
                                      <p:cBhvr>
                                        <p:cTn id="21" dur="1000"/>
                                        <p:tgtEl>
                                          <p:spTgt spid="7171">
                                            <p:txEl>
                                              <p:pRg st="5" end="5"/>
                                            </p:txEl>
                                          </p:spTgt>
                                        </p:tgtEl>
                                      </p:cBhvr>
                                    </p:animEffect>
                                    <p:anim calcmode="lin" valueType="num">
                                      <p:cBhvr>
                                        <p:cTn id="22"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36EC0-FC11-36B2-DB24-5E13BAE573E7}"/>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C2BA32E5-3CB1-6334-DDFD-F19AD05A0B83}"/>
              </a:ext>
            </a:extLst>
          </p:cNvPr>
          <p:cNvSpPr>
            <a:spLocks noGrp="1" noChangeArrowheads="1"/>
          </p:cNvSpPr>
          <p:nvPr>
            <p:ph type="title"/>
          </p:nvPr>
        </p:nvSpPr>
        <p:spPr>
          <a:xfrm>
            <a:off x="1079224" y="592001"/>
            <a:ext cx="7886700" cy="996950"/>
          </a:xfrm>
        </p:spPr>
        <p:txBody>
          <a:bodyPr/>
          <a:lstStyle/>
          <a:p>
            <a:pPr eaLnBrk="1" hangingPunct="1"/>
            <a:r>
              <a:rPr lang="nl-NL" altLang="nl-NL" b="1" dirty="0"/>
              <a:t>Gibberellinen</a:t>
            </a:r>
          </a:p>
        </p:txBody>
      </p:sp>
      <p:sp>
        <p:nvSpPr>
          <p:cNvPr id="7171" name="Tijdelijke aanduiding voor inhoud 2">
            <a:extLst>
              <a:ext uri="{FF2B5EF4-FFF2-40B4-BE49-F238E27FC236}">
                <a16:creationId xmlns:a16="http://schemas.microsoft.com/office/drawing/2014/main" id="{ABE10AEB-ECB2-3BB9-0F3A-3DA5DBCAF536}"/>
              </a:ext>
            </a:extLst>
          </p:cNvPr>
          <p:cNvSpPr>
            <a:spLocks noGrp="1" noChangeArrowheads="1"/>
          </p:cNvSpPr>
          <p:nvPr>
            <p:ph idx="1"/>
          </p:nvPr>
        </p:nvSpPr>
        <p:spPr>
          <a:xfrm>
            <a:off x="1079224" y="1910876"/>
            <a:ext cx="6934716" cy="4738260"/>
          </a:xfrm>
        </p:spPr>
        <p:txBody>
          <a:bodyPr>
            <a:normAutofit/>
          </a:bodyPr>
          <a:lstStyle/>
          <a:p>
            <a:pPr indent="0">
              <a:buNone/>
              <a:defRPr/>
            </a:pPr>
            <a:r>
              <a:rPr lang="nl-NL" dirty="0"/>
              <a:t>Gibberellinen worden voornamelijk geproduceerd in de jonge bladeren, wortels en in de groeipunten</a:t>
            </a:r>
          </a:p>
          <a:p>
            <a:pPr indent="0">
              <a:buNone/>
              <a:defRPr/>
            </a:pPr>
            <a:endParaRPr lang="nl-NL" dirty="0"/>
          </a:p>
          <a:p>
            <a:pPr indent="0">
              <a:buNone/>
              <a:defRPr/>
            </a:pPr>
            <a:r>
              <a:rPr lang="nl-NL" dirty="0"/>
              <a:t>Bloeiende planten strekken om nog een andere reden: de bloemen moeten voor insectenbestuiving zichtbaar zijn</a:t>
            </a:r>
          </a:p>
        </p:txBody>
      </p:sp>
      <p:pic>
        <p:nvPicPr>
          <p:cNvPr id="2" name="Afbeelding 1">
            <a:extLst>
              <a:ext uri="{FF2B5EF4-FFF2-40B4-BE49-F238E27FC236}">
                <a16:creationId xmlns:a16="http://schemas.microsoft.com/office/drawing/2014/main" id="{5987D02D-6FF3-0A2F-4356-99BBB00928F2}"/>
              </a:ext>
            </a:extLst>
          </p:cNvPr>
          <p:cNvPicPr>
            <a:picLocks noChangeAspect="1"/>
          </p:cNvPicPr>
          <p:nvPr/>
        </p:nvPicPr>
        <p:blipFill>
          <a:blip r:embed="rId3"/>
          <a:stretch>
            <a:fillRect/>
          </a:stretch>
        </p:blipFill>
        <p:spPr>
          <a:xfrm>
            <a:off x="7853613" y="4065815"/>
            <a:ext cx="4338387" cy="2437622"/>
          </a:xfrm>
          <a:prstGeom prst="rect">
            <a:avLst/>
          </a:prstGeom>
        </p:spPr>
      </p:pic>
    </p:spTree>
    <p:extLst>
      <p:ext uri="{BB962C8B-B14F-4D97-AF65-F5344CB8AC3E}">
        <p14:creationId xmlns:p14="http://schemas.microsoft.com/office/powerpoint/2010/main" val="27202175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Vertakking sturen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Met rode en blauwe led verlichting kunnen we de vertakking sturen bij potplanten.</a:t>
            </a:r>
          </a:p>
          <a:p>
            <a:pPr indent="0">
              <a:buNone/>
              <a:defRPr/>
            </a:pPr>
            <a:endParaRPr lang="nl-NL" dirty="0"/>
          </a:p>
          <a:p>
            <a:pPr indent="0">
              <a:buNone/>
              <a:defRPr/>
            </a:pPr>
            <a:r>
              <a:rPr lang="nl-NL" dirty="0"/>
              <a:t>Een hoger lichtniveau zorgt in het algemeen voor een </a:t>
            </a:r>
            <a:r>
              <a:rPr lang="nl-NL" dirty="0" err="1"/>
              <a:t>bossiger</a:t>
            </a:r>
            <a:r>
              <a:rPr lang="nl-NL" dirty="0"/>
              <a:t> plant.</a:t>
            </a:r>
          </a:p>
          <a:p>
            <a:pPr indent="0">
              <a:buNone/>
              <a:defRPr/>
            </a:pPr>
            <a:endParaRPr lang="nl-NL" dirty="0"/>
          </a:p>
          <a:p>
            <a:pPr indent="0">
              <a:buNone/>
              <a:defRPr/>
            </a:pPr>
            <a:r>
              <a:rPr lang="nl-NL" dirty="0"/>
              <a:t>Dit komt omdat een plant bij een veel licht meer assimilaten (suikers) vormt. </a:t>
            </a:r>
          </a:p>
          <a:p>
            <a:pPr indent="0">
              <a:buNone/>
              <a:defRPr/>
            </a:pPr>
            <a:endParaRPr lang="nl-NL" dirty="0"/>
          </a:p>
          <a:p>
            <a:pPr indent="0">
              <a:buNone/>
              <a:defRPr/>
            </a:pPr>
            <a:r>
              <a:rPr lang="nl-NL" dirty="0"/>
              <a:t>Veel suikers laten zijknoppen uitlopen </a:t>
            </a:r>
          </a:p>
        </p:txBody>
      </p:sp>
      <p:pic>
        <p:nvPicPr>
          <p:cNvPr id="2" name="Afbeelding 1">
            <a:extLst>
              <a:ext uri="{FF2B5EF4-FFF2-40B4-BE49-F238E27FC236}">
                <a16:creationId xmlns:a16="http://schemas.microsoft.com/office/drawing/2014/main" id="{8D53375F-BD3C-A8DE-941C-C5CA4FA17976}"/>
              </a:ext>
            </a:extLst>
          </p:cNvPr>
          <p:cNvPicPr>
            <a:picLocks noChangeAspect="1"/>
          </p:cNvPicPr>
          <p:nvPr/>
        </p:nvPicPr>
        <p:blipFill>
          <a:blip r:embed="rId3"/>
          <a:stretch>
            <a:fillRect/>
          </a:stretch>
        </p:blipFill>
        <p:spPr>
          <a:xfrm>
            <a:off x="8798476" y="4280006"/>
            <a:ext cx="2619375" cy="1743075"/>
          </a:xfrm>
          <a:prstGeom prst="rect">
            <a:avLst/>
          </a:prstGeom>
        </p:spPr>
      </p:pic>
    </p:spTree>
    <p:extLst>
      <p:ext uri="{BB962C8B-B14F-4D97-AF65-F5344CB8AC3E}">
        <p14:creationId xmlns:p14="http://schemas.microsoft.com/office/powerpoint/2010/main" val="3710185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Rood licht in de kas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Onderzoek heeft uitgewezen dat juiste belichting op het juiste moment van grote invloed kan zijn op de strekkingsgroei.</a:t>
            </a:r>
          </a:p>
          <a:p>
            <a:pPr indent="0">
              <a:buNone/>
              <a:defRPr/>
            </a:pPr>
            <a:endParaRPr lang="nl-NL" dirty="0"/>
          </a:p>
          <a:p>
            <a:pPr indent="0">
              <a:buNone/>
              <a:defRPr/>
            </a:pPr>
            <a:r>
              <a:rPr lang="nl-NL" dirty="0"/>
              <a:t>Door 10 a 15 minuten voor het invallen van de nacht met rood licht te belichten was al een duidelijk zichtbaar mindere strekkingsgroei te behalen.</a:t>
            </a:r>
          </a:p>
          <a:p>
            <a:pPr indent="0">
              <a:buNone/>
              <a:defRPr/>
            </a:pPr>
            <a:endParaRPr lang="nl-NL" dirty="0"/>
          </a:p>
          <a:p>
            <a:pPr indent="0">
              <a:buNone/>
              <a:defRPr/>
            </a:pPr>
            <a:r>
              <a:rPr lang="nl-NL" dirty="0"/>
              <a:t>SON T lampen hebben een relatief hoge rood verhouding</a:t>
            </a:r>
          </a:p>
        </p:txBody>
      </p:sp>
      <p:pic>
        <p:nvPicPr>
          <p:cNvPr id="2" name="Afbeelding 1">
            <a:extLst>
              <a:ext uri="{FF2B5EF4-FFF2-40B4-BE49-F238E27FC236}">
                <a16:creationId xmlns:a16="http://schemas.microsoft.com/office/drawing/2014/main" id="{F942F9F5-0E10-914F-4E2A-4FC22B57810A}"/>
              </a:ext>
            </a:extLst>
          </p:cNvPr>
          <p:cNvPicPr>
            <a:picLocks noChangeAspect="1"/>
          </p:cNvPicPr>
          <p:nvPr/>
        </p:nvPicPr>
        <p:blipFill>
          <a:blip r:embed="rId3"/>
          <a:stretch>
            <a:fillRect/>
          </a:stretch>
        </p:blipFill>
        <p:spPr>
          <a:xfrm>
            <a:off x="8514415" y="3979312"/>
            <a:ext cx="3564353" cy="2669824"/>
          </a:xfrm>
          <a:prstGeom prst="rect">
            <a:avLst/>
          </a:prstGeom>
        </p:spPr>
      </p:pic>
      <p:pic>
        <p:nvPicPr>
          <p:cNvPr id="3" name="Afbeelding 2">
            <a:extLst>
              <a:ext uri="{FF2B5EF4-FFF2-40B4-BE49-F238E27FC236}">
                <a16:creationId xmlns:a16="http://schemas.microsoft.com/office/drawing/2014/main" id="{BA7A8B9E-9820-0257-E7AF-2AA01C5BDBDE}"/>
              </a:ext>
            </a:extLst>
          </p:cNvPr>
          <p:cNvPicPr>
            <a:picLocks noChangeAspect="1"/>
          </p:cNvPicPr>
          <p:nvPr/>
        </p:nvPicPr>
        <p:blipFill>
          <a:blip r:embed="rId4"/>
          <a:stretch>
            <a:fillRect/>
          </a:stretch>
        </p:blipFill>
        <p:spPr>
          <a:xfrm>
            <a:off x="6659592" y="153884"/>
            <a:ext cx="5532408" cy="1009791"/>
          </a:xfrm>
          <a:prstGeom prst="rect">
            <a:avLst/>
          </a:prstGeom>
        </p:spPr>
      </p:pic>
    </p:spTree>
    <p:extLst>
      <p:ext uri="{BB962C8B-B14F-4D97-AF65-F5344CB8AC3E}">
        <p14:creationId xmlns:p14="http://schemas.microsoft.com/office/powerpoint/2010/main" val="32566994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353BA-8E80-A633-2052-45F9D1E3C68E}"/>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22C070B3-2FF8-CEA2-7A10-D29BF4833924}"/>
              </a:ext>
            </a:extLst>
          </p:cNvPr>
          <p:cNvSpPr>
            <a:spLocks noGrp="1" noChangeArrowheads="1"/>
          </p:cNvSpPr>
          <p:nvPr>
            <p:ph type="title"/>
          </p:nvPr>
        </p:nvSpPr>
        <p:spPr>
          <a:xfrm>
            <a:off x="1079224" y="592001"/>
            <a:ext cx="7886700" cy="996950"/>
          </a:xfrm>
        </p:spPr>
        <p:txBody>
          <a:bodyPr/>
          <a:lstStyle/>
          <a:p>
            <a:pPr eaLnBrk="1" hangingPunct="1"/>
            <a:r>
              <a:rPr lang="nl-NL" altLang="nl-NL" b="1" dirty="0"/>
              <a:t>Blauw licht in de kas</a:t>
            </a:r>
          </a:p>
        </p:txBody>
      </p:sp>
      <p:sp>
        <p:nvSpPr>
          <p:cNvPr id="7171" name="Tijdelijke aanduiding voor inhoud 2">
            <a:extLst>
              <a:ext uri="{FF2B5EF4-FFF2-40B4-BE49-F238E27FC236}">
                <a16:creationId xmlns:a16="http://schemas.microsoft.com/office/drawing/2014/main" id="{DE9F124A-769E-11AA-D610-FD47F4A99C35}"/>
              </a:ext>
            </a:extLst>
          </p:cNvPr>
          <p:cNvSpPr>
            <a:spLocks noGrp="1" noChangeArrowheads="1"/>
          </p:cNvSpPr>
          <p:nvPr>
            <p:ph idx="1"/>
          </p:nvPr>
        </p:nvSpPr>
        <p:spPr>
          <a:xfrm>
            <a:off x="1079224" y="1910876"/>
            <a:ext cx="6651494" cy="4738260"/>
          </a:xfrm>
        </p:spPr>
        <p:txBody>
          <a:bodyPr>
            <a:normAutofit/>
          </a:bodyPr>
          <a:lstStyle/>
          <a:p>
            <a:pPr indent="0">
              <a:buNone/>
            </a:pPr>
            <a:r>
              <a:rPr lang="nl-NL" dirty="0"/>
              <a:t>Blauw licht beïnvloedt de groei van planten sterk. </a:t>
            </a:r>
            <a:r>
              <a:rPr lang="nl-NL" b="1" dirty="0"/>
              <a:t>Compacte groei</a:t>
            </a:r>
            <a:r>
              <a:rPr lang="nl-NL" dirty="0"/>
              <a:t>:</a:t>
            </a:r>
          </a:p>
          <a:p>
            <a:pPr lvl="1"/>
            <a:endParaRPr lang="nl-NL" dirty="0"/>
          </a:p>
          <a:p>
            <a:pPr lvl="1"/>
            <a:r>
              <a:rPr lang="nl-NL" dirty="0"/>
              <a:t>Het remt de strekking van stengels en internodiën, wat resulteert in </a:t>
            </a:r>
            <a:r>
              <a:rPr lang="nl-NL" b="1" dirty="0"/>
              <a:t>kortere, compactere planten</a:t>
            </a:r>
            <a:r>
              <a:rPr lang="nl-NL" dirty="0"/>
              <a:t>. </a:t>
            </a:r>
          </a:p>
          <a:p>
            <a:pPr lvl="1"/>
            <a:endParaRPr lang="nl-NL" dirty="0"/>
          </a:p>
          <a:p>
            <a:pPr lvl="1"/>
            <a:r>
              <a:rPr lang="nl-NL" dirty="0"/>
              <a:t>Dit effect wordt versterkt als blauw licht wordt gecombineerd met weinig rood licht.</a:t>
            </a:r>
          </a:p>
        </p:txBody>
      </p:sp>
      <p:pic>
        <p:nvPicPr>
          <p:cNvPr id="3" name="Afbeelding 2">
            <a:extLst>
              <a:ext uri="{FF2B5EF4-FFF2-40B4-BE49-F238E27FC236}">
                <a16:creationId xmlns:a16="http://schemas.microsoft.com/office/drawing/2014/main" id="{B87F418B-45DD-2E39-888A-64B6315C8023}"/>
              </a:ext>
            </a:extLst>
          </p:cNvPr>
          <p:cNvPicPr>
            <a:picLocks noChangeAspect="1"/>
          </p:cNvPicPr>
          <p:nvPr/>
        </p:nvPicPr>
        <p:blipFill>
          <a:blip r:embed="rId3"/>
          <a:stretch>
            <a:fillRect/>
          </a:stretch>
        </p:blipFill>
        <p:spPr>
          <a:xfrm>
            <a:off x="6763109" y="80685"/>
            <a:ext cx="5428891" cy="1009791"/>
          </a:xfrm>
          <a:prstGeom prst="rect">
            <a:avLst/>
          </a:prstGeom>
        </p:spPr>
      </p:pic>
      <p:pic>
        <p:nvPicPr>
          <p:cNvPr id="6" name="Afbeelding 5">
            <a:extLst>
              <a:ext uri="{FF2B5EF4-FFF2-40B4-BE49-F238E27FC236}">
                <a16:creationId xmlns:a16="http://schemas.microsoft.com/office/drawing/2014/main" id="{06172684-C16B-4D57-2599-E74CFE5178E0}"/>
              </a:ext>
            </a:extLst>
          </p:cNvPr>
          <p:cNvPicPr>
            <a:picLocks noChangeAspect="1"/>
          </p:cNvPicPr>
          <p:nvPr/>
        </p:nvPicPr>
        <p:blipFill>
          <a:blip r:embed="rId4"/>
          <a:stretch>
            <a:fillRect/>
          </a:stretch>
        </p:blipFill>
        <p:spPr>
          <a:xfrm>
            <a:off x="7518084" y="4413643"/>
            <a:ext cx="4381949" cy="2048703"/>
          </a:xfrm>
          <a:prstGeom prst="rect">
            <a:avLst/>
          </a:prstGeom>
        </p:spPr>
      </p:pic>
    </p:spTree>
    <p:extLst>
      <p:ext uri="{BB962C8B-B14F-4D97-AF65-F5344CB8AC3E}">
        <p14:creationId xmlns:p14="http://schemas.microsoft.com/office/powerpoint/2010/main" val="6445240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31287" y="773042"/>
            <a:ext cx="5741582" cy="553998"/>
          </a:xfrm>
          <a:prstGeom prst="rect">
            <a:avLst/>
          </a:prstGeom>
          <a:noFill/>
        </p:spPr>
        <p:txBody>
          <a:bodyPr wrap="square" rtlCol="0">
            <a:spAutoFit/>
          </a:bodyPr>
          <a:lstStyle/>
          <a:p>
            <a:r>
              <a:rPr lang="nl-NL" sz="3000" b="1" dirty="0"/>
              <a:t>Lesprogramma dit blok</a:t>
            </a:r>
          </a:p>
        </p:txBody>
      </p:sp>
      <p:sp>
        <p:nvSpPr>
          <p:cNvPr id="4" name="Tekstvak 3">
            <a:extLst>
              <a:ext uri="{FF2B5EF4-FFF2-40B4-BE49-F238E27FC236}">
                <a16:creationId xmlns:a16="http://schemas.microsoft.com/office/drawing/2014/main" id="{BE5E9AAC-8AFC-4CA9-B89F-13D11A0216BE}"/>
              </a:ext>
            </a:extLst>
          </p:cNvPr>
          <p:cNvSpPr txBox="1"/>
          <p:nvPr/>
        </p:nvSpPr>
        <p:spPr>
          <a:xfrm>
            <a:off x="936398" y="2009023"/>
            <a:ext cx="6962348" cy="3046988"/>
          </a:xfrm>
          <a:prstGeom prst="rect">
            <a:avLst/>
          </a:prstGeom>
          <a:noFill/>
        </p:spPr>
        <p:txBody>
          <a:bodyPr wrap="square" rtlCol="0">
            <a:spAutoFit/>
          </a:bodyPr>
          <a:lstStyle/>
          <a:p>
            <a:pPr marL="214313" indent="-214313">
              <a:buFont typeface="Arial" panose="020B0604020202020204" pitchFamily="34" charset="0"/>
              <a:buChar char="•"/>
            </a:pPr>
            <a:r>
              <a:rPr lang="nl-NL" sz="2400" dirty="0">
                <a:solidFill>
                  <a:srgbClr val="1E201F"/>
                </a:solidFill>
              </a:rPr>
              <a:t>Les 1: Planthormonen/open dag</a:t>
            </a:r>
          </a:p>
          <a:p>
            <a:pPr marL="214313" indent="-214313">
              <a:buFont typeface="Arial" panose="020B0604020202020204" pitchFamily="34" charset="0"/>
              <a:buChar char="•"/>
            </a:pPr>
            <a:r>
              <a:rPr lang="nl-NL" sz="2400" dirty="0">
                <a:solidFill>
                  <a:srgbClr val="1E201F"/>
                </a:solidFill>
              </a:rPr>
              <a:t>Les 2: planthormonen </a:t>
            </a:r>
          </a:p>
          <a:p>
            <a:pPr marL="214313" indent="-214313">
              <a:buFont typeface="Arial" panose="020B0604020202020204" pitchFamily="34" charset="0"/>
              <a:buChar char="•"/>
            </a:pPr>
            <a:r>
              <a:rPr lang="nl-NL" sz="2400" dirty="0">
                <a:solidFill>
                  <a:srgbClr val="1E201F"/>
                </a:solidFill>
              </a:rPr>
              <a:t>Les 3: Bloei en planthormonen</a:t>
            </a:r>
          </a:p>
          <a:p>
            <a:pPr marL="214313" indent="-214313">
              <a:buFont typeface="Arial" panose="020B0604020202020204" pitchFamily="34" charset="0"/>
              <a:buChar char="•"/>
            </a:pPr>
            <a:r>
              <a:rPr lang="nl-NL" sz="2400" dirty="0">
                <a:solidFill>
                  <a:srgbClr val="1E201F"/>
                </a:solidFill>
              </a:rPr>
              <a:t>Les 4: Vertakking</a:t>
            </a:r>
          </a:p>
          <a:p>
            <a:pPr marL="214313" indent="-214313">
              <a:buFont typeface="Arial" panose="020B0604020202020204" pitchFamily="34" charset="0"/>
              <a:buChar char="•"/>
            </a:pPr>
            <a:r>
              <a:rPr lang="nl-NL" sz="2400" dirty="0">
                <a:solidFill>
                  <a:srgbClr val="1E201F"/>
                </a:solidFill>
              </a:rPr>
              <a:t>Vakantie</a:t>
            </a:r>
          </a:p>
          <a:p>
            <a:pPr marL="214313" indent="-214313">
              <a:buFont typeface="Arial" panose="020B0604020202020204" pitchFamily="34" charset="0"/>
              <a:buChar char="•"/>
            </a:pPr>
            <a:r>
              <a:rPr lang="nl-NL" sz="2400" dirty="0">
                <a:solidFill>
                  <a:srgbClr val="1E201F"/>
                </a:solidFill>
              </a:rPr>
              <a:t>Les 6: Vertakking en plantenhormonen</a:t>
            </a:r>
          </a:p>
          <a:p>
            <a:pPr marL="214313" indent="-214313">
              <a:buFont typeface="Arial" panose="020B0604020202020204" pitchFamily="34" charset="0"/>
              <a:buChar char="•"/>
            </a:pPr>
            <a:r>
              <a:rPr lang="nl-NL" sz="2400" dirty="0">
                <a:solidFill>
                  <a:srgbClr val="1E201F"/>
                </a:solidFill>
              </a:rPr>
              <a:t>Les 7: Herhaling</a:t>
            </a:r>
          </a:p>
          <a:p>
            <a:pPr marL="214313" indent="-214313">
              <a:buFont typeface="Arial" panose="020B0604020202020204" pitchFamily="34" charset="0"/>
              <a:buChar char="•"/>
            </a:pPr>
            <a:r>
              <a:rPr lang="nl-NL" sz="2400" dirty="0">
                <a:solidFill>
                  <a:srgbClr val="1E201F"/>
                </a:solidFill>
              </a:rPr>
              <a:t>Toets</a:t>
            </a:r>
          </a:p>
        </p:txBody>
      </p:sp>
      <p:pic>
        <p:nvPicPr>
          <p:cNvPr id="2" name="Afbeelding 1">
            <a:extLst>
              <a:ext uri="{FF2B5EF4-FFF2-40B4-BE49-F238E27FC236}">
                <a16:creationId xmlns:a16="http://schemas.microsoft.com/office/drawing/2014/main" id="{7090F0AB-3877-490C-9DB3-C9E28FC060F0}"/>
              </a:ext>
            </a:extLst>
          </p:cNvPr>
          <p:cNvPicPr>
            <a:picLocks noChangeAspect="1"/>
          </p:cNvPicPr>
          <p:nvPr/>
        </p:nvPicPr>
        <p:blipFill>
          <a:blip r:embed="rId2"/>
          <a:stretch>
            <a:fillRect/>
          </a:stretch>
        </p:blipFill>
        <p:spPr>
          <a:xfrm>
            <a:off x="6560394" y="4725144"/>
            <a:ext cx="2847975" cy="1600200"/>
          </a:xfrm>
          <a:prstGeom prst="rect">
            <a:avLst/>
          </a:prstGeom>
        </p:spPr>
      </p:pic>
    </p:spTree>
    <p:extLst>
      <p:ext uri="{BB962C8B-B14F-4D97-AF65-F5344CB8AC3E}">
        <p14:creationId xmlns:p14="http://schemas.microsoft.com/office/powerpoint/2010/main" val="2852106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Droog telen/hogere EC</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Door planten droger te telen kan je de </a:t>
            </a:r>
            <a:r>
              <a:rPr lang="nl-NL" dirty="0" err="1"/>
              <a:t>celstrekking</a:t>
            </a:r>
            <a:r>
              <a:rPr lang="nl-NL" dirty="0"/>
              <a:t> ook tegen gaan. Bij sommige perkplanten wordt dit al gedaan. Niet alle perkplanten zijn hiervoor geschikt.</a:t>
            </a:r>
          </a:p>
          <a:p>
            <a:pPr indent="0">
              <a:buNone/>
              <a:defRPr/>
            </a:pPr>
            <a:endParaRPr lang="nl-NL" dirty="0"/>
          </a:p>
          <a:p>
            <a:pPr indent="0">
              <a:buNone/>
              <a:defRPr/>
            </a:pPr>
            <a:r>
              <a:rPr lang="nl-NL" dirty="0"/>
              <a:t>Sommige perkplanten geven verbranding als ze je “op het randje” teelt.</a:t>
            </a:r>
          </a:p>
          <a:p>
            <a:pPr indent="0">
              <a:buNone/>
              <a:defRPr/>
            </a:pPr>
            <a:endParaRPr lang="nl-NL" dirty="0"/>
          </a:p>
          <a:p>
            <a:pPr indent="0">
              <a:buNone/>
              <a:defRPr/>
            </a:pPr>
            <a:r>
              <a:rPr lang="nl-NL" dirty="0"/>
              <a:t>Een hogere EC geeft hierbij hetzelfde effect</a:t>
            </a:r>
          </a:p>
          <a:p>
            <a:pPr indent="0">
              <a:buNone/>
              <a:defRPr/>
            </a:pPr>
            <a:endParaRPr lang="nl-NL" dirty="0"/>
          </a:p>
          <a:p>
            <a:pPr indent="0">
              <a:buNone/>
              <a:defRPr/>
            </a:pPr>
            <a:r>
              <a:rPr lang="nl-NL" dirty="0"/>
              <a:t>Pas op: Gebruik niet deze mogelijkheden tegelijk i.v.m. wortelverbranding.</a:t>
            </a:r>
          </a:p>
          <a:p>
            <a:pPr indent="0">
              <a:buNone/>
              <a:defRPr/>
            </a:pPr>
            <a:endParaRPr lang="nl-NL" dirty="0"/>
          </a:p>
        </p:txBody>
      </p:sp>
      <p:pic>
        <p:nvPicPr>
          <p:cNvPr id="3" name="Afbeelding 2">
            <a:extLst>
              <a:ext uri="{FF2B5EF4-FFF2-40B4-BE49-F238E27FC236}">
                <a16:creationId xmlns:a16="http://schemas.microsoft.com/office/drawing/2014/main" id="{A985AD5F-CFA8-74DB-C01C-172FC933A3E7}"/>
              </a:ext>
            </a:extLst>
          </p:cNvPr>
          <p:cNvPicPr>
            <a:picLocks noChangeAspect="1"/>
          </p:cNvPicPr>
          <p:nvPr/>
        </p:nvPicPr>
        <p:blipFill>
          <a:blip r:embed="rId3"/>
          <a:stretch>
            <a:fillRect/>
          </a:stretch>
        </p:blipFill>
        <p:spPr>
          <a:xfrm>
            <a:off x="8051515" y="4280006"/>
            <a:ext cx="3941003" cy="2287848"/>
          </a:xfrm>
          <a:prstGeom prst="rect">
            <a:avLst/>
          </a:prstGeom>
        </p:spPr>
      </p:pic>
    </p:spTree>
    <p:extLst>
      <p:ext uri="{BB962C8B-B14F-4D97-AF65-F5344CB8AC3E}">
        <p14:creationId xmlns:p14="http://schemas.microsoft.com/office/powerpoint/2010/main" val="6622027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Remming van de groei door aanraken en trillen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24305" y="1910876"/>
            <a:ext cx="6651494" cy="4738260"/>
          </a:xfrm>
        </p:spPr>
        <p:txBody>
          <a:bodyPr>
            <a:normAutofit/>
          </a:bodyPr>
          <a:lstStyle/>
          <a:p>
            <a:pPr indent="0">
              <a:buNone/>
              <a:defRPr/>
            </a:pPr>
            <a:r>
              <a:rPr lang="nl-NL" dirty="0"/>
              <a:t>Perkplantentelers gebruiken soms aanraking of beweging om plantengroei te remmen.</a:t>
            </a:r>
          </a:p>
          <a:p>
            <a:pPr indent="0">
              <a:buNone/>
              <a:defRPr/>
            </a:pPr>
            <a:endParaRPr lang="nl-NL" dirty="0"/>
          </a:p>
          <a:p>
            <a:pPr indent="0">
              <a:buNone/>
              <a:defRPr/>
            </a:pPr>
            <a:r>
              <a:rPr lang="nl-NL" dirty="0"/>
              <a:t>Onderzoek toonde verschillende resultaten: Salvia </a:t>
            </a:r>
            <a:r>
              <a:rPr lang="nl-NL" dirty="0" err="1"/>
              <a:t>splendens</a:t>
            </a:r>
            <a:r>
              <a:rPr lang="nl-NL" dirty="0"/>
              <a:t> en viooltjes konden worden verkleind door borstelen, terwijl potchrysanten en </a:t>
            </a:r>
            <a:r>
              <a:rPr lang="nl-NL" dirty="0" err="1"/>
              <a:t>hydrangea</a:t>
            </a:r>
            <a:r>
              <a:rPr lang="nl-NL" dirty="0"/>
              <a:t> minder reageerden.</a:t>
            </a:r>
          </a:p>
          <a:p>
            <a:pPr indent="0">
              <a:buNone/>
              <a:defRPr/>
            </a:pPr>
            <a:endParaRPr lang="nl-NL" dirty="0"/>
          </a:p>
          <a:p>
            <a:pPr indent="0">
              <a:buNone/>
              <a:defRPr/>
            </a:pPr>
            <a:r>
              <a:rPr lang="nl-NL" dirty="0"/>
              <a:t>Schudden had verschillende effecten, zoals groeiremming bij </a:t>
            </a:r>
            <a:r>
              <a:rPr lang="nl-NL" dirty="0" err="1"/>
              <a:t>osteospermum</a:t>
            </a:r>
            <a:r>
              <a:rPr lang="nl-NL" dirty="0"/>
              <a:t> en </a:t>
            </a:r>
            <a:r>
              <a:rPr lang="nl-NL" dirty="0" err="1"/>
              <a:t>hydrangea</a:t>
            </a:r>
            <a:r>
              <a:rPr lang="nl-NL" dirty="0"/>
              <a:t>, maar bloeivertraging bij pelargonium en </a:t>
            </a:r>
            <a:r>
              <a:rPr lang="nl-NL" dirty="0" err="1"/>
              <a:t>impatiens</a:t>
            </a:r>
            <a:r>
              <a:rPr lang="nl-NL" dirty="0"/>
              <a:t>.</a:t>
            </a:r>
          </a:p>
          <a:p>
            <a:pPr indent="0">
              <a:buNone/>
              <a:defRPr/>
            </a:pPr>
            <a:endParaRPr lang="nl-NL" dirty="0"/>
          </a:p>
        </p:txBody>
      </p:sp>
      <p:pic>
        <p:nvPicPr>
          <p:cNvPr id="2" name="Afbeelding 1">
            <a:extLst>
              <a:ext uri="{FF2B5EF4-FFF2-40B4-BE49-F238E27FC236}">
                <a16:creationId xmlns:a16="http://schemas.microsoft.com/office/drawing/2014/main" id="{0B8A942A-0709-8C6D-24A2-A5098A7B7DDE}"/>
              </a:ext>
            </a:extLst>
          </p:cNvPr>
          <p:cNvPicPr>
            <a:picLocks noChangeAspect="1"/>
          </p:cNvPicPr>
          <p:nvPr/>
        </p:nvPicPr>
        <p:blipFill>
          <a:blip r:embed="rId3"/>
          <a:stretch>
            <a:fillRect/>
          </a:stretch>
        </p:blipFill>
        <p:spPr>
          <a:xfrm>
            <a:off x="7968343" y="4526059"/>
            <a:ext cx="4134318" cy="2331941"/>
          </a:xfrm>
          <a:prstGeom prst="rect">
            <a:avLst/>
          </a:prstGeom>
        </p:spPr>
      </p:pic>
    </p:spTree>
    <p:extLst>
      <p:ext uri="{BB962C8B-B14F-4D97-AF65-F5344CB8AC3E}">
        <p14:creationId xmlns:p14="http://schemas.microsoft.com/office/powerpoint/2010/main" val="31166965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FF3CD8-D9FA-9AC1-5B08-51F88E6EDBB5}"/>
              </a:ext>
            </a:extLst>
          </p:cNvPr>
          <p:cNvSpPr>
            <a:spLocks noGrp="1"/>
          </p:cNvSpPr>
          <p:nvPr>
            <p:ph type="title"/>
          </p:nvPr>
        </p:nvSpPr>
        <p:spPr>
          <a:xfrm>
            <a:off x="650492" y="328125"/>
            <a:ext cx="9036000" cy="1080000"/>
          </a:xfrm>
        </p:spPr>
        <p:txBody>
          <a:bodyPr/>
          <a:lstStyle/>
          <a:p>
            <a:r>
              <a:rPr lang="nl-NL" dirty="0"/>
              <a:t>Planten ‘strijken’ </a:t>
            </a:r>
          </a:p>
        </p:txBody>
      </p:sp>
      <p:pic>
        <p:nvPicPr>
          <p:cNvPr id="5" name="Afbeelding 4" descr="Afbeelding met gebouw, gras, plant, stadion&#10;&#10;Automatisch gegenereerde beschrijving">
            <a:extLst>
              <a:ext uri="{FF2B5EF4-FFF2-40B4-BE49-F238E27FC236}">
                <a16:creationId xmlns:a16="http://schemas.microsoft.com/office/drawing/2014/main" id="{9A12A3D5-EC53-7590-14B3-5A9BCD4DD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443" y="1656000"/>
            <a:ext cx="8972550" cy="4333875"/>
          </a:xfrm>
          <a:prstGeom prst="rect">
            <a:avLst/>
          </a:prstGeom>
        </p:spPr>
      </p:pic>
    </p:spTree>
    <p:extLst>
      <p:ext uri="{BB962C8B-B14F-4D97-AF65-F5344CB8AC3E}">
        <p14:creationId xmlns:p14="http://schemas.microsoft.com/office/powerpoint/2010/main" val="1427370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Vervorming van cellen door beweging</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008792" cy="4738260"/>
          </a:xfrm>
        </p:spPr>
        <p:txBody>
          <a:bodyPr>
            <a:normAutofit/>
          </a:bodyPr>
          <a:lstStyle/>
          <a:p>
            <a:pPr indent="0">
              <a:buNone/>
              <a:defRPr/>
            </a:pPr>
            <a:r>
              <a:rPr lang="nl-NL" dirty="0"/>
              <a:t>Planten in de kas groeien </a:t>
            </a:r>
            <a:r>
              <a:rPr lang="nl-NL"/>
              <a:t>vaak beter </a:t>
            </a:r>
            <a:r>
              <a:rPr lang="nl-NL" dirty="0"/>
              <a:t>dan buiten vanwege beperkte beweging en betere teeltomstandigheden.</a:t>
            </a:r>
          </a:p>
          <a:p>
            <a:pPr indent="0">
              <a:buNone/>
              <a:defRPr/>
            </a:pPr>
            <a:endParaRPr lang="nl-NL" dirty="0"/>
          </a:p>
          <a:p>
            <a:pPr indent="0">
              <a:buNone/>
              <a:defRPr/>
            </a:pPr>
            <a:r>
              <a:rPr lang="nl-NL" dirty="0"/>
              <a:t>Kort blijven is een reactie van planten in de natuur om minder vatbaar te zijn voor wind en regen.</a:t>
            </a:r>
          </a:p>
          <a:p>
            <a:pPr indent="0">
              <a:buNone/>
              <a:defRPr/>
            </a:pPr>
            <a:endParaRPr lang="nl-NL" dirty="0"/>
          </a:p>
          <a:p>
            <a:pPr indent="0">
              <a:buNone/>
              <a:defRPr/>
            </a:pPr>
            <a:r>
              <a:rPr lang="nl-NL" dirty="0"/>
              <a:t>Beweging of aanraking vervormt de celwand, activeert calciumkanalen en beïnvloedt genen die groei reguleren.</a:t>
            </a:r>
          </a:p>
          <a:p>
            <a:pPr indent="0">
              <a:buNone/>
              <a:defRPr/>
            </a:pPr>
            <a:endParaRPr lang="nl-NL" dirty="0"/>
          </a:p>
          <a:p>
            <a:pPr indent="0">
              <a:buNone/>
              <a:defRPr/>
            </a:pPr>
            <a:r>
              <a:rPr lang="nl-NL" dirty="0"/>
              <a:t>Dit leidt tot kortere cellen met dikkere celwanden in nieuwe of zich ontwikkelende cellen.</a:t>
            </a:r>
          </a:p>
          <a:p>
            <a:pPr indent="0">
              <a:buNone/>
              <a:defRPr/>
            </a:pPr>
            <a:endParaRPr lang="nl-NL" dirty="0"/>
          </a:p>
        </p:txBody>
      </p:sp>
    </p:spTree>
    <p:extLst>
      <p:ext uri="{BB962C8B-B14F-4D97-AF65-F5344CB8AC3E}">
        <p14:creationId xmlns:p14="http://schemas.microsoft.com/office/powerpoint/2010/main" val="535271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061F3-BD2D-7631-CFA3-EF6FAC773C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9ED6FBC-9F8F-0A0E-04C2-4E8227C6E06D}"/>
              </a:ext>
            </a:extLst>
          </p:cNvPr>
          <p:cNvSpPr>
            <a:spLocks noGrp="1"/>
          </p:cNvSpPr>
          <p:nvPr>
            <p:ph type="title"/>
          </p:nvPr>
        </p:nvSpPr>
        <p:spPr/>
        <p:txBody>
          <a:bodyPr/>
          <a:lstStyle/>
          <a:p>
            <a:r>
              <a:rPr lang="nl-NL" dirty="0"/>
              <a:t>Vragen niveau 2, 3 en 4</a:t>
            </a:r>
          </a:p>
        </p:txBody>
      </p:sp>
      <p:sp>
        <p:nvSpPr>
          <p:cNvPr id="3" name="Tijdelijke aanduiding voor inhoud 2">
            <a:extLst>
              <a:ext uri="{FF2B5EF4-FFF2-40B4-BE49-F238E27FC236}">
                <a16:creationId xmlns:a16="http://schemas.microsoft.com/office/drawing/2014/main" id="{8356DF56-8B09-60EF-09C5-3188418EA567}"/>
              </a:ext>
            </a:extLst>
          </p:cNvPr>
          <p:cNvSpPr>
            <a:spLocks noGrp="1"/>
          </p:cNvSpPr>
          <p:nvPr>
            <p:ph idx="1"/>
          </p:nvPr>
        </p:nvSpPr>
        <p:spPr>
          <a:xfrm>
            <a:off x="755999" y="1888491"/>
            <a:ext cx="9036000" cy="4351338"/>
          </a:xfrm>
        </p:spPr>
        <p:txBody>
          <a:bodyPr>
            <a:normAutofit/>
          </a:bodyPr>
          <a:lstStyle/>
          <a:p>
            <a:pPr marL="457200" indent="-457200">
              <a:buFont typeface="+mj-lt"/>
              <a:buAutoNum type="arabicPeriod"/>
            </a:pPr>
            <a:r>
              <a:rPr lang="nl-NL" dirty="0"/>
              <a:t>Wat betekent strekking bij planten?</a:t>
            </a:r>
          </a:p>
          <a:p>
            <a:pPr marL="457200" indent="-457200">
              <a:buFont typeface="+mj-lt"/>
              <a:buAutoNum type="arabicPeriod"/>
            </a:pPr>
            <a:r>
              <a:rPr lang="nl-NL" dirty="0"/>
              <a:t>Waarom groeien planten vaak langer in het donker?</a:t>
            </a:r>
          </a:p>
          <a:p>
            <a:pPr marL="457200" indent="-457200">
              <a:buFont typeface="+mj-lt"/>
              <a:buAutoNum type="arabicPeriod"/>
            </a:pPr>
            <a:r>
              <a:rPr lang="nl-NL" dirty="0"/>
              <a:t>Welke hormonen zijn belangrijk voor de strekking van planten?</a:t>
            </a:r>
          </a:p>
          <a:p>
            <a:pPr marL="457200" indent="-457200">
              <a:buFont typeface="+mj-lt"/>
              <a:buAutoNum type="arabicPeriod"/>
            </a:pPr>
            <a:r>
              <a:rPr lang="nl-NL" dirty="0"/>
              <a:t>Wat doet blauw licht met de strekking van planten?</a:t>
            </a:r>
          </a:p>
          <a:p>
            <a:pPr marL="457200" indent="-457200">
              <a:buFont typeface="+mj-lt"/>
              <a:buAutoNum type="arabicPeriod"/>
            </a:pPr>
            <a:r>
              <a:rPr lang="nl-NL" dirty="0"/>
              <a:t>Wat zijn internodiën, en waar vind je ze in een plant?</a:t>
            </a:r>
          </a:p>
          <a:p>
            <a:pPr>
              <a:buFont typeface="+mj-lt"/>
              <a:buAutoNum type="arabicPeriod"/>
            </a:pPr>
            <a:r>
              <a:rPr lang="nl-NL" dirty="0"/>
              <a:t>Wat wordt bedoeld met vertakking bij planten?</a:t>
            </a:r>
          </a:p>
          <a:p>
            <a:pPr>
              <a:buFont typeface="+mj-lt"/>
              <a:buAutoNum type="arabicPeriod"/>
            </a:pPr>
            <a:r>
              <a:rPr lang="nl-NL" dirty="0"/>
              <a:t>Hoe kun je de vertakking van een plant stimuleren?</a:t>
            </a:r>
          </a:p>
          <a:p>
            <a:pPr>
              <a:buFont typeface="+mj-lt"/>
              <a:buAutoNum type="arabicPeriod"/>
            </a:pPr>
            <a:r>
              <a:rPr lang="nl-NL" dirty="0"/>
              <a:t>Welke hormonen remmen de groei van zijtakken?</a:t>
            </a:r>
          </a:p>
          <a:p>
            <a:pPr>
              <a:buFont typeface="+mj-lt"/>
              <a:buAutoNum type="arabicPeriod"/>
            </a:pPr>
            <a:r>
              <a:rPr lang="nl-NL" dirty="0"/>
              <a:t>Waarom is vertakking belangrijk voor een plant?</a:t>
            </a:r>
          </a:p>
          <a:p>
            <a:pPr>
              <a:buFont typeface="+mj-lt"/>
              <a:buAutoNum type="arabicPeriod"/>
            </a:pPr>
            <a:r>
              <a:rPr lang="nl-NL" dirty="0"/>
              <a:t>Hoe kun je met licht de vertakking van een plant beïnvloeden?</a:t>
            </a:r>
          </a:p>
          <a:p>
            <a:pPr marL="457200" indent="-457200">
              <a:buFont typeface="+mj-lt"/>
              <a:buAutoNum type="arabicPeriod"/>
            </a:pPr>
            <a:endParaRPr lang="nl-NL" dirty="0"/>
          </a:p>
          <a:p>
            <a:pPr marL="457200" indent="-457200">
              <a:buFont typeface="+mj-lt"/>
              <a:buAutoNum type="arabicPeriod"/>
            </a:pPr>
            <a:endParaRPr lang="nl-NL" dirty="0"/>
          </a:p>
          <a:p>
            <a:endParaRPr lang="nl-NL" dirty="0"/>
          </a:p>
        </p:txBody>
      </p:sp>
    </p:spTree>
    <p:extLst>
      <p:ext uri="{BB962C8B-B14F-4D97-AF65-F5344CB8AC3E}">
        <p14:creationId xmlns:p14="http://schemas.microsoft.com/office/powerpoint/2010/main" val="1021903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9AB3B-3838-C5DC-5748-6B0EB8B65C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30E00AA-543D-789D-EE51-BCB2B99CA586}"/>
              </a:ext>
            </a:extLst>
          </p:cNvPr>
          <p:cNvSpPr>
            <a:spLocks noGrp="1"/>
          </p:cNvSpPr>
          <p:nvPr>
            <p:ph type="title"/>
          </p:nvPr>
        </p:nvSpPr>
        <p:spPr/>
        <p:txBody>
          <a:bodyPr/>
          <a:lstStyle/>
          <a:p>
            <a:r>
              <a:rPr lang="nl-NL" dirty="0"/>
              <a:t>Vragen niveau 2, 3 en 4</a:t>
            </a:r>
          </a:p>
        </p:txBody>
      </p:sp>
      <p:sp>
        <p:nvSpPr>
          <p:cNvPr id="3" name="Tijdelijke aanduiding voor inhoud 2">
            <a:extLst>
              <a:ext uri="{FF2B5EF4-FFF2-40B4-BE49-F238E27FC236}">
                <a16:creationId xmlns:a16="http://schemas.microsoft.com/office/drawing/2014/main" id="{B0E3CE5F-9C41-2AA1-1AE7-3943D932117D}"/>
              </a:ext>
            </a:extLst>
          </p:cNvPr>
          <p:cNvSpPr>
            <a:spLocks noGrp="1"/>
          </p:cNvSpPr>
          <p:nvPr>
            <p:ph idx="1"/>
          </p:nvPr>
        </p:nvSpPr>
        <p:spPr>
          <a:xfrm>
            <a:off x="756000" y="1888491"/>
            <a:ext cx="7740000" cy="4351338"/>
          </a:xfrm>
        </p:spPr>
        <p:txBody>
          <a:bodyPr>
            <a:normAutofit/>
          </a:bodyPr>
          <a:lstStyle/>
          <a:p>
            <a:pPr marL="457200" indent="-457200">
              <a:buFont typeface="+mj-lt"/>
              <a:buAutoNum type="arabicPeriod" startAt="11"/>
            </a:pPr>
            <a:r>
              <a:rPr lang="nl-NL" dirty="0"/>
              <a:t>Waarom willen kwekers soms dat planten compact blijven?</a:t>
            </a:r>
          </a:p>
          <a:p>
            <a:pPr marL="457200" indent="-457200">
              <a:buFont typeface="+mj-lt"/>
              <a:buAutoNum type="arabicPeriod" startAt="11"/>
            </a:pPr>
            <a:r>
              <a:rPr lang="nl-NL" dirty="0"/>
              <a:t>Hoe kun je zorgen voor minder strekking zonder chemische middelen?</a:t>
            </a:r>
          </a:p>
          <a:p>
            <a:pPr marL="457200" indent="-457200">
              <a:buFont typeface="+mj-lt"/>
              <a:buAutoNum type="arabicPeriod" startAt="11"/>
            </a:pPr>
            <a:r>
              <a:rPr lang="nl-NL" dirty="0"/>
              <a:t>Wat gebeurt er met een plant als je de top weghaalt?</a:t>
            </a:r>
          </a:p>
          <a:p>
            <a:pPr marL="457200" indent="-457200">
              <a:buFont typeface="+mj-lt"/>
              <a:buAutoNum type="arabicPeriod" startAt="11"/>
            </a:pPr>
            <a:r>
              <a:rPr lang="nl-NL" dirty="0"/>
              <a:t>Hoe helpt vertakking een plant om meer energie te produceren?</a:t>
            </a:r>
          </a:p>
          <a:p>
            <a:pPr marL="457200" indent="-457200">
              <a:buFont typeface="+mj-lt"/>
              <a:buAutoNum type="arabicPeriod" startAt="11"/>
            </a:pPr>
            <a:r>
              <a:rPr lang="nl-NL" dirty="0"/>
              <a:t>Wat zijn praktische manieren om strekking en vertakking te beïnvloeden in een kas?</a:t>
            </a:r>
          </a:p>
        </p:txBody>
      </p:sp>
    </p:spTree>
    <p:extLst>
      <p:ext uri="{BB962C8B-B14F-4D97-AF65-F5344CB8AC3E}">
        <p14:creationId xmlns:p14="http://schemas.microsoft.com/office/powerpoint/2010/main" val="7064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225576" y="758710"/>
            <a:ext cx="5741582" cy="553998"/>
          </a:xfrm>
          <a:prstGeom prst="rect">
            <a:avLst/>
          </a:prstGeom>
          <a:noFill/>
        </p:spPr>
        <p:txBody>
          <a:bodyPr wrap="square" rtlCol="0">
            <a:spAutoFit/>
          </a:bodyPr>
          <a:lstStyle/>
          <a:p>
            <a:pPr>
              <a:defRPr/>
            </a:pPr>
            <a:r>
              <a:rPr lang="nl-NL" sz="3000" b="1" dirty="0">
                <a:solidFill>
                  <a:prstClr val="black"/>
                </a:solidFill>
                <a:latin typeface="Arial" panose="020B0604020202020204" pitchFamily="34" charset="0"/>
                <a:cs typeface="Arial" panose="020B0604020202020204" pitchFamily="34" charset="0"/>
              </a:rPr>
              <a:t>Lesprogramma vandaag</a:t>
            </a:r>
          </a:p>
        </p:txBody>
      </p:sp>
      <p:sp>
        <p:nvSpPr>
          <p:cNvPr id="4" name="Tekstvak 3">
            <a:extLst>
              <a:ext uri="{FF2B5EF4-FFF2-40B4-BE49-F238E27FC236}">
                <a16:creationId xmlns:a16="http://schemas.microsoft.com/office/drawing/2014/main" id="{BE5E9AAC-8AFC-4CA9-B89F-13D11A0216BE}"/>
              </a:ext>
            </a:extLst>
          </p:cNvPr>
          <p:cNvSpPr txBox="1"/>
          <p:nvPr/>
        </p:nvSpPr>
        <p:spPr>
          <a:xfrm>
            <a:off x="1225576" y="2083730"/>
            <a:ext cx="6263640" cy="3462486"/>
          </a:xfrm>
          <a:prstGeom prst="rect">
            <a:avLst/>
          </a:prstGeom>
          <a:noFill/>
        </p:spPr>
        <p:txBody>
          <a:bodyPr wrap="square" rtlCol="0">
            <a:spAutoFit/>
          </a:bodyPr>
          <a:lstStyle/>
          <a:p>
            <a:pPr marL="214313" indent="-214313">
              <a:buFont typeface="Arial" panose="020B0604020202020204" pitchFamily="34" charset="0"/>
              <a:buChar char="•"/>
              <a:defRPr/>
            </a:pPr>
            <a:r>
              <a:rPr lang="nl-NL" sz="2400" dirty="0">
                <a:solidFill>
                  <a:prstClr val="black"/>
                </a:solidFill>
                <a:latin typeface="Arial" panose="020B0604020202020204" pitchFamily="34" charset="0"/>
                <a:cs typeface="Arial" panose="020B0604020202020204" pitchFamily="34" charset="0"/>
              </a:rPr>
              <a:t>Herhaling</a:t>
            </a:r>
          </a:p>
          <a:p>
            <a:pPr marL="214313" indent="-214313">
              <a:buFont typeface="Arial" panose="020B0604020202020204" pitchFamily="34" charset="0"/>
              <a:buChar char="•"/>
              <a:defRPr/>
            </a:pPr>
            <a:r>
              <a:rPr lang="nl-NL" sz="2400" dirty="0">
                <a:solidFill>
                  <a:prstClr val="black"/>
                </a:solidFill>
                <a:latin typeface="Arial" panose="020B0604020202020204" pitchFamily="34" charset="0"/>
                <a:cs typeface="Arial" panose="020B0604020202020204" pitchFamily="34" charset="0"/>
              </a:rPr>
              <a:t>Waarom strekken planten</a:t>
            </a:r>
          </a:p>
          <a:p>
            <a:pPr marL="214313" indent="-214313">
              <a:buFont typeface="Arial" panose="020B0604020202020204" pitchFamily="34" charset="0"/>
              <a:buChar char="•"/>
              <a:defRPr/>
            </a:pPr>
            <a:r>
              <a:rPr lang="nl-NL" sz="2400" dirty="0">
                <a:solidFill>
                  <a:prstClr val="black"/>
                </a:solidFill>
                <a:latin typeface="Arial" panose="020B0604020202020204" pitchFamily="34" charset="0"/>
                <a:cs typeface="Arial" panose="020B0604020202020204" pitchFamily="34" charset="0"/>
              </a:rPr>
              <a:t>Apicale dominantie</a:t>
            </a:r>
          </a:p>
          <a:p>
            <a:pPr marL="214313" indent="-214313">
              <a:buFont typeface="Arial" panose="020B0604020202020204" pitchFamily="34" charset="0"/>
              <a:buChar char="•"/>
              <a:defRPr/>
            </a:pPr>
            <a:r>
              <a:rPr lang="nl-NL" sz="2400" dirty="0">
                <a:solidFill>
                  <a:prstClr val="black"/>
                </a:solidFill>
                <a:latin typeface="Arial" panose="020B0604020202020204" pitchFamily="34" charset="0"/>
                <a:cs typeface="Arial" panose="020B0604020202020204" pitchFamily="34" charset="0"/>
              </a:rPr>
              <a:t>Uitloop van knoppen</a:t>
            </a:r>
          </a:p>
          <a:p>
            <a:pPr marL="214313" indent="-214313">
              <a:buFont typeface="Arial" panose="020B0604020202020204" pitchFamily="34" charset="0"/>
              <a:buChar char="•"/>
              <a:defRPr/>
            </a:pPr>
            <a:r>
              <a:rPr lang="nl-NL" sz="2400" dirty="0">
                <a:solidFill>
                  <a:prstClr val="black"/>
                </a:solidFill>
                <a:latin typeface="Arial" panose="020B0604020202020204" pitchFamily="34" charset="0"/>
                <a:cs typeface="Arial" panose="020B0604020202020204" pitchFamily="34" charset="0"/>
              </a:rPr>
              <a:t>Strekken van boomkwekerijgewassen</a:t>
            </a:r>
          </a:p>
          <a:p>
            <a:pPr marL="214313" indent="-214313">
              <a:buFont typeface="Arial" panose="020B0604020202020204" pitchFamily="34" charset="0"/>
              <a:buChar char="•"/>
              <a:defRPr/>
            </a:pPr>
            <a:r>
              <a:rPr lang="nl-NL" sz="2400" dirty="0">
                <a:solidFill>
                  <a:prstClr val="black"/>
                </a:solidFill>
                <a:latin typeface="Arial" panose="020B0604020202020204" pitchFamily="34" charset="0"/>
                <a:cs typeface="Arial" panose="020B0604020202020204" pitchFamily="34" charset="0"/>
              </a:rPr>
              <a:t>Gibberellinen</a:t>
            </a:r>
          </a:p>
          <a:p>
            <a:pPr marL="214313" indent="-214313">
              <a:buFont typeface="Arial" panose="020B0604020202020204" pitchFamily="34" charset="0"/>
              <a:buChar char="•"/>
              <a:defRPr/>
            </a:pPr>
            <a:r>
              <a:rPr lang="nl-NL" sz="2400" dirty="0">
                <a:solidFill>
                  <a:prstClr val="black"/>
                </a:solidFill>
                <a:latin typeface="Arial" panose="020B0604020202020204" pitchFamily="34" charset="0"/>
                <a:cs typeface="Arial" panose="020B0604020202020204" pitchFamily="34" charset="0"/>
              </a:rPr>
              <a:t>Groei remmen/sturen</a:t>
            </a:r>
          </a:p>
          <a:p>
            <a:pPr marL="214313" indent="-214313">
              <a:buFont typeface="Arial" panose="020B0604020202020204" pitchFamily="34" charset="0"/>
              <a:buChar char="•"/>
              <a:defRPr/>
            </a:pPr>
            <a:r>
              <a:rPr lang="nl-NL" sz="2400" dirty="0">
                <a:solidFill>
                  <a:prstClr val="black"/>
                </a:solidFill>
                <a:latin typeface="Arial" panose="020B0604020202020204" pitchFamily="34" charset="0"/>
                <a:cs typeface="Arial" panose="020B0604020202020204" pitchFamily="34" charset="0"/>
              </a:rPr>
              <a:t>Afsluiting</a:t>
            </a:r>
          </a:p>
          <a:p>
            <a:pPr marL="214313" indent="-214313">
              <a:buFont typeface="Arial" panose="020B0604020202020204" pitchFamily="34" charset="0"/>
              <a:buChar char="•"/>
              <a:defRPr/>
            </a:pPr>
            <a:endParaRPr lang="nl-NL" sz="1350" dirty="0">
              <a:solidFill>
                <a:prstClr val="black"/>
              </a:solidFill>
              <a:latin typeface="Calibri"/>
            </a:endParaRPr>
          </a:p>
          <a:p>
            <a:pPr marL="214313" indent="-214313">
              <a:buFont typeface="Arial" panose="020B0604020202020204" pitchFamily="34" charset="0"/>
              <a:buChar char="•"/>
              <a:defRPr/>
            </a:pPr>
            <a:endParaRPr lang="nl-NL" sz="1350" dirty="0">
              <a:solidFill>
                <a:prstClr val="black"/>
              </a:solidFill>
              <a:latin typeface="Calibri"/>
            </a:endParaRPr>
          </a:p>
        </p:txBody>
      </p:sp>
    </p:spTree>
    <p:extLst>
      <p:ext uri="{BB962C8B-B14F-4D97-AF65-F5344CB8AC3E}">
        <p14:creationId xmlns:p14="http://schemas.microsoft.com/office/powerpoint/2010/main" val="2766501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FA972020-0297-28A1-6914-B2795E15170F}"/>
              </a:ext>
            </a:extLst>
          </p:cNvPr>
          <p:cNvPicPr>
            <a:picLocks noGrp="1" noChangeAspect="1"/>
          </p:cNvPicPr>
          <p:nvPr>
            <p:ph type="pic" sz="quarter" idx="11"/>
          </p:nvPr>
        </p:nvPicPr>
        <p:blipFill>
          <a:blip r:embed="rId2"/>
          <a:srcRect l="10235" r="10235"/>
          <a:stretch/>
        </p:blipFill>
        <p:spPr>
          <a:xfrm>
            <a:off x="142875" y="0"/>
            <a:ext cx="9577125" cy="6858000"/>
          </a:xfrm>
        </p:spPr>
      </p:pic>
    </p:spTree>
    <p:extLst>
      <p:ext uri="{BB962C8B-B14F-4D97-AF65-F5344CB8AC3E}">
        <p14:creationId xmlns:p14="http://schemas.microsoft.com/office/powerpoint/2010/main" val="2912447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Waarom strekken planten?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516136" cy="4738260"/>
          </a:xfrm>
        </p:spPr>
        <p:txBody>
          <a:bodyPr>
            <a:normAutofit/>
          </a:bodyPr>
          <a:lstStyle/>
          <a:p>
            <a:pPr indent="0">
              <a:buNone/>
              <a:defRPr/>
            </a:pPr>
            <a:r>
              <a:rPr lang="nl-NL" dirty="0"/>
              <a:t>Planten streven naar licht en strekken zich om boven hun buren uit te komen, wat wordt beïnvloed door lichtniveau en lichtkleur.</a:t>
            </a:r>
          </a:p>
          <a:p>
            <a:pPr indent="0">
              <a:buNone/>
              <a:defRPr/>
            </a:pPr>
            <a:endParaRPr lang="nl-NL" dirty="0"/>
          </a:p>
          <a:p>
            <a:pPr indent="0">
              <a:buNone/>
              <a:defRPr/>
            </a:pPr>
            <a:r>
              <a:rPr lang="nl-NL" dirty="0"/>
              <a:t>Om dit laatste te begrijpen, moeten we even terug naar de plant in de natuur.</a:t>
            </a:r>
          </a:p>
          <a:p>
            <a:pPr indent="0">
              <a:buNone/>
              <a:defRPr/>
            </a:pPr>
            <a:endParaRPr lang="nl-NL" dirty="0"/>
          </a:p>
          <a:p>
            <a:pPr indent="0">
              <a:buNone/>
              <a:defRPr/>
            </a:pPr>
            <a:r>
              <a:rPr lang="nl-NL" dirty="0"/>
              <a:t>Om zo snel mogelijk uit de schaduw van andere planten te komen, moet hij juist niet vertakken maar alle energie stoppen in het verlengen van de hoofdstengel</a:t>
            </a:r>
          </a:p>
        </p:txBody>
      </p:sp>
      <p:pic>
        <p:nvPicPr>
          <p:cNvPr id="5" name="Afbeelding 4">
            <a:extLst>
              <a:ext uri="{FF2B5EF4-FFF2-40B4-BE49-F238E27FC236}">
                <a16:creationId xmlns:a16="http://schemas.microsoft.com/office/drawing/2014/main" id="{C51292AE-F3A0-8529-9104-2028C075129C}"/>
              </a:ext>
            </a:extLst>
          </p:cNvPr>
          <p:cNvPicPr>
            <a:picLocks noChangeAspect="1"/>
          </p:cNvPicPr>
          <p:nvPr/>
        </p:nvPicPr>
        <p:blipFill>
          <a:blip r:embed="rId3"/>
          <a:stretch>
            <a:fillRect/>
          </a:stretch>
        </p:blipFill>
        <p:spPr>
          <a:xfrm>
            <a:off x="8826467" y="4628858"/>
            <a:ext cx="2619375" cy="1743075"/>
          </a:xfrm>
          <a:prstGeom prst="rect">
            <a:avLst/>
          </a:prstGeom>
        </p:spPr>
      </p:pic>
    </p:spTree>
    <p:extLst>
      <p:ext uri="{BB962C8B-B14F-4D97-AF65-F5344CB8AC3E}">
        <p14:creationId xmlns:p14="http://schemas.microsoft.com/office/powerpoint/2010/main" val="12752180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B5EBA-5F68-DC81-972A-0B7DEB4FD6AE}"/>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97CFB1B6-929B-C08D-DBD6-F81F0360EF5F}"/>
              </a:ext>
            </a:extLst>
          </p:cNvPr>
          <p:cNvSpPr>
            <a:spLocks noGrp="1" noChangeArrowheads="1"/>
          </p:cNvSpPr>
          <p:nvPr>
            <p:ph type="title"/>
          </p:nvPr>
        </p:nvSpPr>
        <p:spPr>
          <a:xfrm>
            <a:off x="1079224" y="592001"/>
            <a:ext cx="7886700" cy="996950"/>
          </a:xfrm>
        </p:spPr>
        <p:txBody>
          <a:bodyPr/>
          <a:lstStyle/>
          <a:p>
            <a:pPr eaLnBrk="1" hangingPunct="1"/>
            <a:r>
              <a:rPr lang="nl-NL" altLang="nl-NL" b="1" dirty="0"/>
              <a:t>Waarom strekken planten?</a:t>
            </a:r>
          </a:p>
        </p:txBody>
      </p:sp>
      <p:sp>
        <p:nvSpPr>
          <p:cNvPr id="7171" name="Tijdelijke aanduiding voor inhoud 2">
            <a:extLst>
              <a:ext uri="{FF2B5EF4-FFF2-40B4-BE49-F238E27FC236}">
                <a16:creationId xmlns:a16="http://schemas.microsoft.com/office/drawing/2014/main" id="{5610C50F-20C6-7B31-DDCD-8221A36FA138}"/>
              </a:ext>
            </a:extLst>
          </p:cNvPr>
          <p:cNvSpPr>
            <a:spLocks noGrp="1" noChangeArrowheads="1"/>
          </p:cNvSpPr>
          <p:nvPr>
            <p:ph idx="1"/>
          </p:nvPr>
        </p:nvSpPr>
        <p:spPr>
          <a:xfrm>
            <a:off x="1066766" y="1882885"/>
            <a:ext cx="6651494" cy="4738260"/>
          </a:xfrm>
        </p:spPr>
        <p:txBody>
          <a:bodyPr>
            <a:normAutofit/>
          </a:bodyPr>
          <a:lstStyle/>
          <a:p>
            <a:pPr indent="0">
              <a:buNone/>
              <a:defRPr/>
            </a:pPr>
            <a:r>
              <a:rPr lang="nl-NL" dirty="0"/>
              <a:t>Een plant neem met het pigment </a:t>
            </a:r>
            <a:r>
              <a:rPr lang="nl-NL" b="1" i="1" dirty="0"/>
              <a:t>Fytochroom </a:t>
            </a:r>
            <a:r>
              <a:rPr lang="nl-NL" dirty="0"/>
              <a:t>het licht waar.</a:t>
            </a:r>
          </a:p>
          <a:p>
            <a:pPr indent="0">
              <a:buNone/>
              <a:defRPr/>
            </a:pPr>
            <a:r>
              <a:rPr lang="nl-NL" i="1" dirty="0"/>
              <a:t> </a:t>
            </a:r>
          </a:p>
          <a:p>
            <a:pPr indent="0">
              <a:buNone/>
              <a:defRPr/>
            </a:pPr>
            <a:r>
              <a:rPr lang="nl-NL" b="1" i="1" dirty="0"/>
              <a:t>Fytochroom </a:t>
            </a:r>
            <a:r>
              <a:rPr lang="nl-NL" dirty="0"/>
              <a:t>zit in het cytoplasma van de cel</a:t>
            </a:r>
            <a:endParaRPr lang="nl-NL" b="1" i="1" dirty="0"/>
          </a:p>
          <a:p>
            <a:pPr indent="0">
              <a:buNone/>
              <a:defRPr/>
            </a:pPr>
            <a:endParaRPr lang="nl-NL" b="1" i="1" dirty="0"/>
          </a:p>
          <a:p>
            <a:pPr indent="0">
              <a:buNone/>
              <a:defRPr/>
            </a:pPr>
            <a:r>
              <a:rPr lang="nl-NL" b="1" i="1" dirty="0"/>
              <a:t>Fytochromen</a:t>
            </a:r>
            <a:r>
              <a:rPr lang="nl-NL" dirty="0"/>
              <a:t> zijn als het ware lichtsensoren die de verhouding van rood tot </a:t>
            </a:r>
            <a:r>
              <a:rPr lang="nl-NL" dirty="0" err="1"/>
              <a:t>verrood</a:t>
            </a:r>
            <a:r>
              <a:rPr lang="nl-NL" dirty="0"/>
              <a:t> licht in de omgeving meet en past op basis daarvan de groei van de plant aan. </a:t>
            </a:r>
          </a:p>
        </p:txBody>
      </p:sp>
      <p:pic>
        <p:nvPicPr>
          <p:cNvPr id="4" name="Afbeelding 3">
            <a:extLst>
              <a:ext uri="{FF2B5EF4-FFF2-40B4-BE49-F238E27FC236}">
                <a16:creationId xmlns:a16="http://schemas.microsoft.com/office/drawing/2014/main" id="{9BA1362A-AFEB-4112-733D-FE18C8512FE6}"/>
              </a:ext>
            </a:extLst>
          </p:cNvPr>
          <p:cNvPicPr>
            <a:picLocks noChangeAspect="1"/>
          </p:cNvPicPr>
          <p:nvPr/>
        </p:nvPicPr>
        <p:blipFill>
          <a:blip r:embed="rId3"/>
          <a:stretch>
            <a:fillRect/>
          </a:stretch>
        </p:blipFill>
        <p:spPr>
          <a:xfrm>
            <a:off x="4941358" y="5675931"/>
            <a:ext cx="6782747" cy="1009791"/>
          </a:xfrm>
          <a:prstGeom prst="rect">
            <a:avLst/>
          </a:prstGeom>
        </p:spPr>
      </p:pic>
    </p:spTree>
    <p:extLst>
      <p:ext uri="{BB962C8B-B14F-4D97-AF65-F5344CB8AC3E}">
        <p14:creationId xmlns:p14="http://schemas.microsoft.com/office/powerpoint/2010/main" val="23681311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Waarom strekken planten?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66766" y="1882885"/>
            <a:ext cx="7706298" cy="4738260"/>
          </a:xfrm>
        </p:spPr>
        <p:txBody>
          <a:bodyPr>
            <a:normAutofit/>
          </a:bodyPr>
          <a:lstStyle/>
          <a:p>
            <a:pPr indent="0">
              <a:buNone/>
              <a:defRPr/>
            </a:pPr>
            <a:r>
              <a:rPr lang="nl-NL" dirty="0"/>
              <a:t>Een plant in de schaduw krijgt relatief veel </a:t>
            </a:r>
            <a:r>
              <a:rPr lang="nl-NL" dirty="0" err="1"/>
              <a:t>verrood</a:t>
            </a:r>
            <a:r>
              <a:rPr lang="nl-NL" dirty="0"/>
              <a:t> (tussen 700-750 NM). </a:t>
            </a:r>
          </a:p>
          <a:p>
            <a:pPr indent="0">
              <a:buNone/>
              <a:defRPr/>
            </a:pPr>
            <a:endParaRPr lang="nl-NL" dirty="0"/>
          </a:p>
          <a:p>
            <a:pPr indent="0">
              <a:buNone/>
              <a:defRPr/>
            </a:pPr>
            <a:r>
              <a:rPr lang="nl-NL" dirty="0"/>
              <a:t>Als de planten dit d.m.v. </a:t>
            </a:r>
            <a:r>
              <a:rPr lang="nl-NL" b="1" i="1" dirty="0"/>
              <a:t>Fytochromen</a:t>
            </a:r>
            <a:r>
              <a:rPr lang="nl-NL" dirty="0"/>
              <a:t> dit meten, geven de </a:t>
            </a:r>
            <a:r>
              <a:rPr lang="nl-NL" b="1" i="1" dirty="0"/>
              <a:t>Fytochromen</a:t>
            </a:r>
            <a:r>
              <a:rPr lang="nl-NL" dirty="0"/>
              <a:t> een seintje aan de cel. Als reactie hierop verlengt (of strekt) de cel.</a:t>
            </a:r>
            <a:br>
              <a:rPr lang="nl-NL" dirty="0"/>
            </a:br>
            <a:r>
              <a:rPr lang="nl-NL" dirty="0"/>
              <a:t>De plant krijgt hierdoor langere internodiën en strekt dus meer.</a:t>
            </a:r>
          </a:p>
          <a:p>
            <a:pPr indent="0">
              <a:buNone/>
              <a:defRPr/>
            </a:pPr>
            <a:endParaRPr lang="nl-NL" dirty="0"/>
          </a:p>
          <a:p>
            <a:pPr indent="0">
              <a:buNone/>
              <a:defRPr/>
            </a:pPr>
            <a:r>
              <a:rPr lang="nl-NL" b="1" i="1" dirty="0"/>
              <a:t>Fytochroom</a:t>
            </a:r>
            <a:r>
              <a:rPr lang="nl-NL" dirty="0"/>
              <a:t> is dus essentieel voor een plant om efficiënt met licht en schaduw om te gaan.</a:t>
            </a:r>
          </a:p>
          <a:p>
            <a:pPr indent="0">
              <a:buNone/>
              <a:defRPr/>
            </a:pPr>
            <a:endParaRPr lang="nl-NL" i="1" dirty="0"/>
          </a:p>
          <a:p>
            <a:pPr indent="0">
              <a:buNone/>
              <a:defRPr/>
            </a:pPr>
            <a:endParaRPr lang="nl-NL" dirty="0"/>
          </a:p>
        </p:txBody>
      </p:sp>
      <p:pic>
        <p:nvPicPr>
          <p:cNvPr id="6" name="Afbeelding 5">
            <a:extLst>
              <a:ext uri="{FF2B5EF4-FFF2-40B4-BE49-F238E27FC236}">
                <a16:creationId xmlns:a16="http://schemas.microsoft.com/office/drawing/2014/main" id="{87BCF25A-1467-103C-B1D7-F5DF143DA6E5}"/>
              </a:ext>
            </a:extLst>
          </p:cNvPr>
          <p:cNvPicPr>
            <a:picLocks noChangeAspect="1"/>
          </p:cNvPicPr>
          <p:nvPr/>
        </p:nvPicPr>
        <p:blipFill>
          <a:blip r:embed="rId3"/>
          <a:stretch>
            <a:fillRect/>
          </a:stretch>
        </p:blipFill>
        <p:spPr>
          <a:xfrm>
            <a:off x="5473705" y="5905288"/>
            <a:ext cx="6782747" cy="1009791"/>
          </a:xfrm>
          <a:prstGeom prst="rect">
            <a:avLst/>
          </a:prstGeom>
        </p:spPr>
      </p:pic>
    </p:spTree>
    <p:extLst>
      <p:ext uri="{BB962C8B-B14F-4D97-AF65-F5344CB8AC3E}">
        <p14:creationId xmlns:p14="http://schemas.microsoft.com/office/powerpoint/2010/main" val="821641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56000" y="576000"/>
            <a:ext cx="9036000" cy="1080000"/>
          </a:xfrm>
        </p:spPr>
        <p:txBody>
          <a:bodyPr anchor="t">
            <a:normAutofit/>
          </a:bodyPr>
          <a:lstStyle/>
          <a:p>
            <a:pPr eaLnBrk="1" hangingPunct="1"/>
            <a:r>
              <a:rPr lang="nl-NL" altLang="nl-NL" b="1" dirty="0"/>
              <a:t>Strekking en vertakking </a:t>
            </a:r>
          </a:p>
        </p:txBody>
      </p:sp>
      <p:sp>
        <p:nvSpPr>
          <p:cNvPr id="4" name="Tijdelijke aanduiding voor inhoud 3">
            <a:extLst>
              <a:ext uri="{FF2B5EF4-FFF2-40B4-BE49-F238E27FC236}">
                <a16:creationId xmlns:a16="http://schemas.microsoft.com/office/drawing/2014/main" id="{330B07F8-683C-4464-ADBA-6155E907C122}"/>
              </a:ext>
            </a:extLst>
          </p:cNvPr>
          <p:cNvSpPr>
            <a:spLocks noGrp="1"/>
          </p:cNvSpPr>
          <p:nvPr>
            <p:ph idx="1"/>
          </p:nvPr>
        </p:nvSpPr>
        <p:spPr>
          <a:xfrm>
            <a:off x="756000" y="1656000"/>
            <a:ext cx="4527200" cy="4351338"/>
          </a:xfrm>
        </p:spPr>
        <p:txBody>
          <a:bodyPr>
            <a:noAutofit/>
          </a:bodyPr>
          <a:lstStyle/>
          <a:p>
            <a:pPr indent="0">
              <a:spcAft>
                <a:spcPts val="600"/>
              </a:spcAft>
              <a:buNone/>
            </a:pPr>
            <a:r>
              <a:rPr lang="nl-NL" dirty="0"/>
              <a:t>Telers van een </a:t>
            </a:r>
            <a:r>
              <a:rPr lang="nl-NL" dirty="0" err="1"/>
              <a:t>bossige</a:t>
            </a:r>
            <a:r>
              <a:rPr lang="nl-NL" dirty="0"/>
              <a:t> potplant of vaste plant hebben baat bij een plant die goed vertakt.</a:t>
            </a:r>
          </a:p>
          <a:p>
            <a:pPr indent="0">
              <a:spcAft>
                <a:spcPts val="600"/>
              </a:spcAft>
              <a:buNone/>
            </a:pPr>
            <a:endParaRPr lang="nl-NL" dirty="0"/>
          </a:p>
          <a:p>
            <a:pPr indent="0">
              <a:spcAft>
                <a:spcPts val="600"/>
              </a:spcAft>
              <a:buNone/>
            </a:pPr>
            <a:r>
              <a:rPr lang="nl-NL" dirty="0"/>
              <a:t>Voor de tomatenteler, komkommerteler of paprikateler  die moet dieven, is dat echter een gruwel</a:t>
            </a:r>
          </a:p>
        </p:txBody>
      </p:sp>
      <p:pic>
        <p:nvPicPr>
          <p:cNvPr id="2" name="Afbeelding 1">
            <a:extLst>
              <a:ext uri="{FF2B5EF4-FFF2-40B4-BE49-F238E27FC236}">
                <a16:creationId xmlns:a16="http://schemas.microsoft.com/office/drawing/2014/main" id="{15062DEF-EDFE-1751-D831-CA91832EB1F5}"/>
              </a:ext>
            </a:extLst>
          </p:cNvPr>
          <p:cNvPicPr>
            <a:picLocks noChangeAspect="1"/>
          </p:cNvPicPr>
          <p:nvPr/>
        </p:nvPicPr>
        <p:blipFill rotWithShape="1">
          <a:blip r:embed="rId3"/>
          <a:srcRect l="21102" r="20992" b="-1"/>
          <a:stretch/>
        </p:blipFill>
        <p:spPr>
          <a:xfrm>
            <a:off x="6017250" y="1728000"/>
            <a:ext cx="3774750" cy="4351338"/>
          </a:xfrm>
          <a:prstGeom prst="rect">
            <a:avLst/>
          </a:prstGeom>
          <a:noFill/>
        </p:spPr>
      </p:pic>
    </p:spTree>
    <p:extLst>
      <p:ext uri="{BB962C8B-B14F-4D97-AF65-F5344CB8AC3E}">
        <p14:creationId xmlns:p14="http://schemas.microsoft.com/office/powerpoint/2010/main" val="39852915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92FF59-610F-42AF-BAD8-C269284BD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3.xml><?xml version="1.0" encoding="utf-8"?>
<ds:datastoreItem xmlns:ds="http://schemas.openxmlformats.org/officeDocument/2006/customXml" ds:itemID="{6CCA19EB-BADE-474A-91BD-35E5F319F469}">
  <ds:schemaRefs>
    <ds:schemaRef ds:uri="http://purl.org/dc/elements/1.1/"/>
    <ds:schemaRef ds:uri="http://schemas.microsoft.com/office/2006/metadata/properties"/>
    <ds:schemaRef ds:uri="88fa185b-b6f4-4426-890a-edc6532e8d4f"/>
    <ds:schemaRef ds:uri="521c7c86-cc27-4cef-8605-4ebb0342222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965</TotalTime>
  <Words>1927</Words>
  <Application>Microsoft Office PowerPoint</Application>
  <PresentationFormat>Breedbeeld</PresentationFormat>
  <Paragraphs>232</Paragraphs>
  <Slides>36</Slides>
  <Notes>20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36</vt:i4>
      </vt:variant>
    </vt:vector>
  </HeadingPairs>
  <TitlesOfParts>
    <vt:vector size="39" baseType="lpstr">
      <vt:lpstr>Arial</vt:lpstr>
      <vt:lpstr>Calibri</vt:lpstr>
      <vt:lpstr>Kantoorthema</vt:lpstr>
      <vt:lpstr>PowerPoint-presentatie</vt:lpstr>
      <vt:lpstr>Aftrap</vt:lpstr>
      <vt:lpstr>PowerPoint-presentatie</vt:lpstr>
      <vt:lpstr>PowerPoint-presentatie</vt:lpstr>
      <vt:lpstr>PowerPoint-presentatie</vt:lpstr>
      <vt:lpstr>Waarom strekken planten?</vt:lpstr>
      <vt:lpstr>Waarom strekken planten?</vt:lpstr>
      <vt:lpstr>Waarom strekken planten?</vt:lpstr>
      <vt:lpstr>Strekking en vertakking </vt:lpstr>
      <vt:lpstr>Apicale dominantie</vt:lpstr>
      <vt:lpstr>Apicale dominantie</vt:lpstr>
      <vt:lpstr>Apicale dominantie</vt:lpstr>
      <vt:lpstr>Apicale dominantie</vt:lpstr>
      <vt:lpstr>Uitloop van knoppen</vt:lpstr>
      <vt:lpstr>Uitloop van knoppen</vt:lpstr>
      <vt:lpstr>Maatregelen om vertakking te bevorderen </vt:lpstr>
      <vt:lpstr>Strekken van boomkwekerijgewassen</vt:lpstr>
      <vt:lpstr>Strekken van boomkwekerijgewassen</vt:lpstr>
      <vt:lpstr>Strekken van boomkwekerijgewassen</vt:lpstr>
      <vt:lpstr>Strekken van boomkwekerijgewassen</vt:lpstr>
      <vt:lpstr>Strekken van boomkwekerijgewassen</vt:lpstr>
      <vt:lpstr>Strekken van boomkwekerijgewassen</vt:lpstr>
      <vt:lpstr>Strekken van boomkwekerijgewassen</vt:lpstr>
      <vt:lpstr>Strekken van boomkwekerijgewassen</vt:lpstr>
      <vt:lpstr>Gibberellinen</vt:lpstr>
      <vt:lpstr>Gibberellinen</vt:lpstr>
      <vt:lpstr>Vertakking sturen</vt:lpstr>
      <vt:lpstr>Rood licht in de kas</vt:lpstr>
      <vt:lpstr>Blauw licht in de kas</vt:lpstr>
      <vt:lpstr>Droog telen/hogere EC</vt:lpstr>
      <vt:lpstr>Remming van de groei door aanraken en trillen</vt:lpstr>
      <vt:lpstr>Planten ‘strijken’ </vt:lpstr>
      <vt:lpstr>Vervorming van cellen door beweging</vt:lpstr>
      <vt:lpstr>Vragen niveau 2, 3 en 4</vt:lpstr>
      <vt:lpstr>Vragen niveau 2, 3 en 4</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51</cp:revision>
  <dcterms:created xsi:type="dcterms:W3CDTF">2020-11-10T08:38:03Z</dcterms:created>
  <dcterms:modified xsi:type="dcterms:W3CDTF">2025-02-13T18:43:30Z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